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  <p:sldId id="346" r:id="rId91"/>
    <p:sldId id="347" r:id="rId92"/>
    <p:sldId id="348" r:id="rId93"/>
    <p:sldId id="349" r:id="rId94"/>
    <p:sldId id="350" r:id="rId95"/>
    <p:sldId id="351" r:id="rId9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0C1B7-5003-47C1-9289-B3F1E3F0085D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61E54-A481-46A7-9037-208A36CE0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722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034" name="Rectangle 7"/>
          <p:cNvSpPr txBox="1">
            <a:spLocks noGrp="1" noChangeArrowheads="1"/>
          </p:cNvSpPr>
          <p:nvPr/>
        </p:nvSpPr>
        <p:spPr bwMode="auto">
          <a:xfrm>
            <a:off x="3884463" y="8685878"/>
            <a:ext cx="2972004" cy="45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3" rIns="92066" bIns="46033" anchor="b"/>
          <a:lstStyle>
            <a:lvl1pPr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EB137048-DF5A-4281-9A0E-36301E1F1A82}" type="slidenum">
              <a:rPr lang="fi-FI" altLang="en-US" sz="1200">
                <a:solidFill>
                  <a:prstClr val="black"/>
                </a:solidFill>
                <a:latin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i-FI" altLang="en-U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1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2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50" name="Rectangle 7"/>
          <p:cNvSpPr txBox="1">
            <a:spLocks noGrp="1" noChangeArrowheads="1"/>
          </p:cNvSpPr>
          <p:nvPr/>
        </p:nvSpPr>
        <p:spPr bwMode="auto">
          <a:xfrm>
            <a:off x="3884463" y="8685878"/>
            <a:ext cx="2972004" cy="45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3" rIns="92066" bIns="46033" anchor="b"/>
          <a:lstStyle>
            <a:lvl1pPr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D24FCD4E-8D89-4477-A4E3-C1CAB1761D88}" type="slidenum">
              <a:rPr lang="fi-FI" altLang="en-US" sz="1200">
                <a:solidFill>
                  <a:prstClr val="black"/>
                </a:solidFill>
                <a:latin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58</a:t>
            </a:fld>
            <a:endParaRPr lang="fi-FI" altLang="en-U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21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21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274" name="Rectangle 7"/>
          <p:cNvSpPr txBox="1">
            <a:spLocks noGrp="1" noChangeArrowheads="1"/>
          </p:cNvSpPr>
          <p:nvPr/>
        </p:nvSpPr>
        <p:spPr bwMode="auto">
          <a:xfrm>
            <a:off x="3884463" y="8685878"/>
            <a:ext cx="2972004" cy="45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3" rIns="92066" bIns="46033" anchor="b"/>
          <a:lstStyle>
            <a:lvl1pPr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122510BD-D919-407F-8A98-026069FDFDF2}" type="slidenum">
              <a:rPr lang="fi-FI" altLang="en-US" sz="1200">
                <a:solidFill>
                  <a:prstClr val="black"/>
                </a:solidFill>
                <a:latin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70</a:t>
            </a:fld>
            <a:endParaRPr lang="fi-FI" altLang="en-U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22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22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98" name="Rectangle 7"/>
          <p:cNvSpPr txBox="1">
            <a:spLocks noGrp="1" noChangeArrowheads="1"/>
          </p:cNvSpPr>
          <p:nvPr/>
        </p:nvSpPr>
        <p:spPr bwMode="auto">
          <a:xfrm>
            <a:off x="3884463" y="8685878"/>
            <a:ext cx="2972004" cy="45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3" rIns="92066" bIns="46033" anchor="b"/>
          <a:lstStyle>
            <a:lvl1pPr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D8835B51-5293-4737-9AAA-35F5AE0C7F04}" type="slidenum">
              <a:rPr lang="fi-FI" altLang="en-US" sz="1200">
                <a:solidFill>
                  <a:prstClr val="black"/>
                </a:solidFill>
                <a:latin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77</a:t>
            </a:fld>
            <a:endParaRPr lang="fi-FI" altLang="en-U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23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23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2" name="Rectangle 7"/>
          <p:cNvSpPr txBox="1">
            <a:spLocks noGrp="1" noChangeArrowheads="1"/>
          </p:cNvSpPr>
          <p:nvPr/>
        </p:nvSpPr>
        <p:spPr bwMode="auto">
          <a:xfrm>
            <a:off x="3884463" y="8685878"/>
            <a:ext cx="2972004" cy="45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3" rIns="92066" bIns="46033" anchor="b"/>
          <a:lstStyle>
            <a:lvl1pPr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EF95E1B4-CF4B-4DD7-8022-D895755B5A6C}" type="slidenum">
              <a:rPr lang="fi-FI" altLang="en-US" sz="1200">
                <a:solidFill>
                  <a:prstClr val="black"/>
                </a:solidFill>
                <a:latin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88</a:t>
            </a:fld>
            <a:endParaRPr lang="fi-FI" altLang="en-U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2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24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058" name="Rectangle 7"/>
          <p:cNvSpPr txBox="1">
            <a:spLocks noGrp="1" noChangeArrowheads="1"/>
          </p:cNvSpPr>
          <p:nvPr/>
        </p:nvSpPr>
        <p:spPr bwMode="auto">
          <a:xfrm>
            <a:off x="3884463" y="8685878"/>
            <a:ext cx="2972004" cy="45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3" rIns="92066" bIns="46033" anchor="b"/>
          <a:lstStyle>
            <a:lvl1pPr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80E36631-EE82-4605-8DC2-359D6D74C253}" type="slidenum">
              <a:rPr lang="fi-FI" altLang="en-US" sz="1200">
                <a:solidFill>
                  <a:prstClr val="black"/>
                </a:solidFill>
                <a:latin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fi-FI" altLang="en-U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1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082" name="Rectangle 7"/>
          <p:cNvSpPr txBox="1">
            <a:spLocks noGrp="1" noChangeArrowheads="1"/>
          </p:cNvSpPr>
          <p:nvPr/>
        </p:nvSpPr>
        <p:spPr bwMode="auto">
          <a:xfrm>
            <a:off x="3884463" y="8685878"/>
            <a:ext cx="2972004" cy="45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3" rIns="92066" bIns="46033" anchor="b"/>
          <a:lstStyle>
            <a:lvl1pPr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0073914C-A3FD-48DC-AC10-807FAD27D4EE}" type="slidenum">
              <a:rPr lang="fi-FI" altLang="en-US" sz="1200">
                <a:solidFill>
                  <a:prstClr val="black"/>
                </a:solidFill>
                <a:latin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fi-FI" altLang="en-U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14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4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106" name="Rectangle 7"/>
          <p:cNvSpPr txBox="1">
            <a:spLocks noGrp="1" noChangeArrowheads="1"/>
          </p:cNvSpPr>
          <p:nvPr/>
        </p:nvSpPr>
        <p:spPr bwMode="auto">
          <a:xfrm>
            <a:off x="3884463" y="8685878"/>
            <a:ext cx="2972004" cy="45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3" rIns="92066" bIns="46033" anchor="b"/>
          <a:lstStyle>
            <a:lvl1pPr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049A6BD0-9906-4A23-B86C-DF93C6F45672}" type="slidenum">
              <a:rPr lang="fi-FI" altLang="en-US" sz="1200">
                <a:solidFill>
                  <a:prstClr val="black"/>
                </a:solidFill>
                <a:latin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fi-FI" altLang="en-U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1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5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130" name="Rectangle 7"/>
          <p:cNvSpPr txBox="1">
            <a:spLocks noGrp="1" noChangeArrowheads="1"/>
          </p:cNvSpPr>
          <p:nvPr/>
        </p:nvSpPr>
        <p:spPr bwMode="auto">
          <a:xfrm>
            <a:off x="3884463" y="8685878"/>
            <a:ext cx="2972004" cy="45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3" rIns="92066" bIns="46033" anchor="b"/>
          <a:lstStyle>
            <a:lvl1pPr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948F59CA-679F-4F89-B82D-9B3B95B46056}" type="slidenum">
              <a:rPr lang="fi-FI" altLang="en-US" sz="1200">
                <a:solidFill>
                  <a:prstClr val="black"/>
                </a:solidFill>
                <a:latin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fi-FI" altLang="en-U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1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54" name="Rectangle 7"/>
          <p:cNvSpPr txBox="1">
            <a:spLocks noGrp="1" noChangeArrowheads="1"/>
          </p:cNvSpPr>
          <p:nvPr/>
        </p:nvSpPr>
        <p:spPr bwMode="auto">
          <a:xfrm>
            <a:off x="3884463" y="8685878"/>
            <a:ext cx="2972004" cy="45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3" rIns="92066" bIns="46033" anchor="b"/>
          <a:lstStyle>
            <a:lvl1pPr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63848C6D-A2A3-4510-AEA1-7B59ACA61B45}" type="slidenum">
              <a:rPr lang="fi-FI" altLang="en-US" sz="1200">
                <a:solidFill>
                  <a:prstClr val="black"/>
                </a:solidFill>
                <a:latin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fi-FI" altLang="en-U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1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7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178" name="Rectangle 7"/>
          <p:cNvSpPr txBox="1">
            <a:spLocks noGrp="1" noChangeArrowheads="1"/>
          </p:cNvSpPr>
          <p:nvPr/>
        </p:nvSpPr>
        <p:spPr bwMode="auto">
          <a:xfrm>
            <a:off x="3884463" y="8685878"/>
            <a:ext cx="2972004" cy="45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3" rIns="92066" bIns="46033" anchor="b"/>
          <a:lstStyle>
            <a:lvl1pPr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862DA6F9-B642-438B-8139-7A0925F8CECB}" type="slidenum">
              <a:rPr lang="fi-FI" altLang="en-US" sz="1200">
                <a:solidFill>
                  <a:prstClr val="black"/>
                </a:solidFill>
                <a:latin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fi-FI" altLang="en-U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1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8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02" name="Rectangle 7"/>
          <p:cNvSpPr txBox="1">
            <a:spLocks noGrp="1" noChangeArrowheads="1"/>
          </p:cNvSpPr>
          <p:nvPr/>
        </p:nvSpPr>
        <p:spPr bwMode="auto">
          <a:xfrm>
            <a:off x="3884463" y="8685878"/>
            <a:ext cx="2972004" cy="45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3" rIns="92066" bIns="46033" anchor="b"/>
          <a:lstStyle>
            <a:lvl1pPr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782321F0-8475-47AC-AC96-6F59C7843E23}" type="slidenum">
              <a:rPr lang="fi-FI" altLang="en-US" sz="1200">
                <a:solidFill>
                  <a:prstClr val="black"/>
                </a:solidFill>
                <a:latin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48</a:t>
            </a:fld>
            <a:endParaRPr lang="fi-FI" altLang="en-U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1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26" name="Rectangle 7"/>
          <p:cNvSpPr txBox="1">
            <a:spLocks noGrp="1" noChangeArrowheads="1"/>
          </p:cNvSpPr>
          <p:nvPr/>
        </p:nvSpPr>
        <p:spPr bwMode="auto">
          <a:xfrm>
            <a:off x="3884463" y="8685878"/>
            <a:ext cx="2972004" cy="45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3" rIns="92066" bIns="46033" anchor="b"/>
          <a:lstStyle>
            <a:lvl1pPr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74F1DC48-4BDD-447E-85BE-ED66DB586CE2}" type="slidenum">
              <a:rPr lang="fi-FI" altLang="en-US" sz="1200">
                <a:solidFill>
                  <a:prstClr val="black"/>
                </a:solidFill>
                <a:latin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53</a:t>
            </a:fld>
            <a:endParaRPr lang="fi-FI" altLang="en-U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2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20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98C4E-BA60-4011-9BD6-F498E3BEB7FA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74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9BADB-FDEA-4E28-A5D2-DF84C83D194E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93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E3CDA-3DF9-4B7A-B71E-238055C18CC4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176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DFA32-42A2-4B24-BD69-63F6C18AD3F7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192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3D7FD-024C-4FB7-95EE-C005D50A8E10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150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973CE-847D-4AA4-B0CF-59349A43E5B1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528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F97A9-5068-4BA2-BF62-82D69CCEDCD8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873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B44C5-168E-4F4B-B3FD-508F2D767041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652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539C3-2E79-463A-BA0A-7CA6D2301591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994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A6F9C-2F03-44B9-B29D-60DAC889A03E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74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E782E-90E3-45A2-91CE-D45CDD8CE284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810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D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 smtClean="0"/>
              <a:t>Muokkaa perustyyl. napsautt.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 smtClean="0"/>
              <a:t>Muokkaa tekstin perustyylejä napsauttamalla</a:t>
            </a:r>
          </a:p>
          <a:p>
            <a:pPr lvl="1"/>
            <a:r>
              <a:rPr lang="fi-FI" altLang="en-US" smtClean="0"/>
              <a:t>toinen taso</a:t>
            </a:r>
          </a:p>
          <a:p>
            <a:pPr lvl="2"/>
            <a:r>
              <a:rPr lang="fi-FI" altLang="en-US" smtClean="0"/>
              <a:t>kolmas taso</a:t>
            </a:r>
          </a:p>
          <a:p>
            <a:pPr lvl="3"/>
            <a:r>
              <a:rPr lang="fi-FI" altLang="en-US" smtClean="0"/>
              <a:t>neljäs taso</a:t>
            </a:r>
          </a:p>
          <a:p>
            <a:pPr lvl="4"/>
            <a:r>
              <a:rPr lang="fi-FI" altLang="en-US" smtClean="0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92DFB8-6603-4124-B88C-990D4D4CC635}" type="slidenum">
              <a:rPr 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  <p:pic>
        <p:nvPicPr>
          <p:cNvPr id="1031" name="Picture 7" descr="Jippii 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7913" y="5335588"/>
            <a:ext cx="1608137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0420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Text Box 3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  <p:sp>
        <p:nvSpPr>
          <p:cNvPr id="412675" name="Rectangle 4"/>
          <p:cNvSpPr>
            <a:spLocks noChangeArrowheads="1"/>
          </p:cNvSpPr>
          <p:nvPr/>
        </p:nvSpPr>
        <p:spPr bwMode="auto">
          <a:xfrm>
            <a:off x="3203575" y="3860800"/>
            <a:ext cx="511333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TARPEEKSI PIENI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400" b="1">
                <a:solidFill>
                  <a:srgbClr val="000000"/>
                </a:solidFill>
                <a:latin typeface="Comic Sans MS" pitchFamily="66" charset="0"/>
              </a:rPr>
              <a:t>San. Outi Rossi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400" b="1">
                <a:solidFill>
                  <a:srgbClr val="000000"/>
                </a:solidFill>
                <a:latin typeface="Comic Sans MS" pitchFamily="66" charset="0"/>
              </a:rPr>
              <a:t>Säv./sov. Lasse Heikkilä</a:t>
            </a:r>
          </a:p>
        </p:txBody>
      </p:sp>
      <p:pic>
        <p:nvPicPr>
          <p:cNvPr id="412676" name="Kuva 12" descr="TARPEEKSI PIENI CD KANSI_pieni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76250"/>
            <a:ext cx="31686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37579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ChangeArrowheads="1"/>
          </p:cNvSpPr>
          <p:nvPr/>
        </p:nvSpPr>
        <p:spPr bwMode="auto">
          <a:xfrm>
            <a:off x="395288" y="549275"/>
            <a:ext cx="82296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USKOKAA NIIN KUIN HE,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ETTÄ PÄÄSETTE PERILLE.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TAIVAASSA KANSSA LAPSIEN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NÄETTE SELVEMMIN.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USKOKAA NIIN KUIN HE, USKO EI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EPÄILE.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TARTU SANAAN JEESUKSEN: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NOUSE JA KÄVELE!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21891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NUHTELIKO JEESUS LAPSIA</a:t>
            </a:r>
          </a:p>
        </p:txBody>
      </p:sp>
      <p:sp>
        <p:nvSpPr>
          <p:cNvPr id="42189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2/7</a:t>
            </a:r>
          </a:p>
        </p:txBody>
      </p:sp>
      <p:sp>
        <p:nvSpPr>
          <p:cNvPr id="42189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40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ChangeArrowheads="1"/>
          </p:cNvSpPr>
          <p:nvPr/>
        </p:nvSpPr>
        <p:spPr bwMode="auto">
          <a:xfrm>
            <a:off x="395288" y="981075"/>
            <a:ext cx="82296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NUHTELIKO JEESUS LAPSIA,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JOTKA HUUSIVAT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HOOSIANNA?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EHEI!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HÄN ANTOI HEIDÄN ILOITA</a:t>
            </a: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,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</a:t>
            </a: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HYPPIÄ RIEMUSTA!</a:t>
            </a:r>
            <a:endParaRPr lang="en-US" altLang="en-US" sz="3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22915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NUHTELIKO JEESUS LAPSIA</a:t>
            </a:r>
          </a:p>
        </p:txBody>
      </p:sp>
      <p:sp>
        <p:nvSpPr>
          <p:cNvPr id="42291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3/7</a:t>
            </a:r>
          </a:p>
        </p:txBody>
      </p:sp>
      <p:sp>
        <p:nvSpPr>
          <p:cNvPr id="42291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26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ChangeArrowheads="1"/>
          </p:cNvSpPr>
          <p:nvPr/>
        </p:nvSpPr>
        <p:spPr bwMode="auto">
          <a:xfrm>
            <a:off x="395288" y="620713"/>
            <a:ext cx="822960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USKOKAA NIIN KUIN HE,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ETTÄ PÄÄSETTE PERILLE.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TAIVAASSA KANSSA LAPSIEN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NÄETTE SELVEMMIN.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USKOKAA NIIN KUIN HE, USKO EI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EPÄILE.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TARTU SANAAN JEESUKSEN: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NOUSE JA KÄVELE!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23939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NUHTELIKO JEESUS LAPSIA</a:t>
            </a:r>
          </a:p>
        </p:txBody>
      </p:sp>
      <p:sp>
        <p:nvSpPr>
          <p:cNvPr id="42394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4/7</a:t>
            </a:r>
          </a:p>
        </p:txBody>
      </p:sp>
      <p:sp>
        <p:nvSpPr>
          <p:cNvPr id="42394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49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ChangeArrowheads="1"/>
          </p:cNvSpPr>
          <p:nvPr/>
        </p:nvSpPr>
        <p:spPr bwMode="auto">
          <a:xfrm>
            <a:off x="395288" y="981075"/>
            <a:ext cx="82296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NUHTELIKO JEESUS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POIKASTA, JOKA LAHJOITTI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KALANSA?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EHEI!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OTTIPA PIENET LEIVÄTKIN,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RUOKKI TUHANSIA.</a:t>
            </a:r>
            <a:endParaRPr lang="en-US" altLang="en-US" sz="3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24963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NUHTELIKO JEESUS LAPSIA</a:t>
            </a:r>
          </a:p>
        </p:txBody>
      </p:sp>
      <p:sp>
        <p:nvSpPr>
          <p:cNvPr id="42496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5/7</a:t>
            </a:r>
          </a:p>
        </p:txBody>
      </p:sp>
      <p:sp>
        <p:nvSpPr>
          <p:cNvPr id="42496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15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ChangeArrowheads="1"/>
          </p:cNvSpPr>
          <p:nvPr/>
        </p:nvSpPr>
        <p:spPr bwMode="auto">
          <a:xfrm>
            <a:off x="395288" y="549275"/>
            <a:ext cx="822960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USKOKAA NIIN KUIN HE,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ETTÄ PÄÄSETTE PERILLE.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TAIVAASSA KANSSA LAPSIEN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NÄETTE SELVEMMIN.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USKOKAA NIIN KUIN HE, USKO EI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EPÄILE.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TARTU SANAAN JEESUKSEN: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NOUSE...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JA KÄVELE!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25987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NUHTELIKO JEESUS LAPSIA</a:t>
            </a:r>
          </a:p>
        </p:txBody>
      </p:sp>
      <p:sp>
        <p:nvSpPr>
          <p:cNvPr id="42598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6/7</a:t>
            </a:r>
          </a:p>
        </p:txBody>
      </p:sp>
      <p:sp>
        <p:nvSpPr>
          <p:cNvPr id="42598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ChangeArrowheads="1"/>
          </p:cNvSpPr>
          <p:nvPr/>
        </p:nvSpPr>
        <p:spPr bwMode="auto">
          <a:xfrm>
            <a:off x="395288" y="692150"/>
            <a:ext cx="8229600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4000">
                <a:solidFill>
                  <a:srgbClr val="000000"/>
                </a:solidFill>
                <a:latin typeface="Arial Black" pitchFamily="34" charset="0"/>
              </a:rPr>
              <a:t>USKOKAA NIIN KUIN HE,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4000">
                <a:solidFill>
                  <a:srgbClr val="000000"/>
                </a:solidFill>
                <a:latin typeface="Arial Black" pitchFamily="34" charset="0"/>
              </a:rPr>
              <a:t> USKO EI EPÄILE.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4000">
                <a:solidFill>
                  <a:srgbClr val="000000"/>
                </a:solidFill>
                <a:latin typeface="Arial Black" pitchFamily="34" charset="0"/>
              </a:rPr>
              <a:t>TARTU SANAAN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4000">
                <a:solidFill>
                  <a:srgbClr val="000000"/>
                </a:solidFill>
                <a:latin typeface="Arial Black" pitchFamily="34" charset="0"/>
              </a:rPr>
              <a:t>JEESUKSEN: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4000">
                <a:solidFill>
                  <a:srgbClr val="000000"/>
                </a:solidFill>
                <a:latin typeface="Arial Black" pitchFamily="34" charset="0"/>
              </a:rPr>
              <a:t>NOUSE...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4000">
                <a:solidFill>
                  <a:srgbClr val="000000"/>
                </a:solidFill>
                <a:latin typeface="Arial Black" pitchFamily="34" charset="0"/>
              </a:rPr>
              <a:t>JA KÄVELE!</a:t>
            </a:r>
            <a:endParaRPr lang="en-US" altLang="en-US" sz="40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27011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NUHTELIKO JEESUS LAPSIA</a:t>
            </a:r>
          </a:p>
        </p:txBody>
      </p:sp>
      <p:sp>
        <p:nvSpPr>
          <p:cNvPr id="42701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7/7</a:t>
            </a:r>
          </a:p>
        </p:txBody>
      </p:sp>
      <p:sp>
        <p:nvSpPr>
          <p:cNvPr id="42701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81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Text Box 3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  <p:sp>
        <p:nvSpPr>
          <p:cNvPr id="428035" name="Rectangle 4"/>
          <p:cNvSpPr>
            <a:spLocks noChangeArrowheads="1"/>
          </p:cNvSpPr>
          <p:nvPr/>
        </p:nvSpPr>
        <p:spPr bwMode="auto">
          <a:xfrm>
            <a:off x="3203575" y="4005263"/>
            <a:ext cx="511333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PIENI SYDÄN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400" b="1">
                <a:solidFill>
                  <a:srgbClr val="000000"/>
                </a:solidFill>
                <a:latin typeface="Comic Sans MS" pitchFamily="66" charset="0"/>
              </a:rPr>
              <a:t>San. Outi Rossi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400" b="1">
                <a:solidFill>
                  <a:srgbClr val="000000"/>
                </a:solidFill>
                <a:latin typeface="Comic Sans MS" pitchFamily="66" charset="0"/>
              </a:rPr>
              <a:t>Säv./Sov. Lasse Heikkilä</a:t>
            </a:r>
          </a:p>
        </p:txBody>
      </p:sp>
      <p:pic>
        <p:nvPicPr>
          <p:cNvPr id="428036" name="Kuva 12" descr="TARPEEKSI PIENI CD KANSI_pieni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76250"/>
            <a:ext cx="31686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83444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ChangeArrowheads="1"/>
          </p:cNvSpPr>
          <p:nvPr/>
        </p:nvSpPr>
        <p:spPr bwMode="auto">
          <a:xfrm>
            <a:off x="395288" y="692150"/>
            <a:ext cx="8229600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PIENET JALAT TAHTOO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LÄHTEÄ.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PIENET KÄDET TAHTOO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PALVELLA.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PIENET HUULET TAHTOO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KERTOA,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KUKA ON JUMALA.</a:t>
            </a:r>
            <a:endParaRPr lang="en-US" altLang="en-US" sz="3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29059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PIENI SYDÄN</a:t>
            </a:r>
          </a:p>
        </p:txBody>
      </p:sp>
      <p:sp>
        <p:nvSpPr>
          <p:cNvPr id="42906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1/4</a:t>
            </a:r>
          </a:p>
        </p:txBody>
      </p:sp>
      <p:sp>
        <p:nvSpPr>
          <p:cNvPr id="42906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18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ChangeArrowheads="1"/>
          </p:cNvSpPr>
          <p:nvPr/>
        </p:nvSpPr>
        <p:spPr bwMode="auto">
          <a:xfrm>
            <a:off x="395288" y="692150"/>
            <a:ext cx="8229600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PIENI SYDÄN TAHTOO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RAKASTAA.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PIENI SYDÄN TAHTOO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LOHDUTTAA.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PIENI SYDÄN TAHTOO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MUISTUTTAA,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KUKA ON JUMALA.</a:t>
            </a:r>
            <a:endParaRPr lang="en-US" altLang="en-US" sz="3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30083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PIENI SYDÄN</a:t>
            </a:r>
          </a:p>
        </p:txBody>
      </p:sp>
      <p:sp>
        <p:nvSpPr>
          <p:cNvPr id="43008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2/4</a:t>
            </a:r>
          </a:p>
        </p:txBody>
      </p:sp>
      <p:sp>
        <p:nvSpPr>
          <p:cNvPr id="43008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4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ChangeArrowheads="1"/>
          </p:cNvSpPr>
          <p:nvPr/>
        </p:nvSpPr>
        <p:spPr bwMode="auto">
          <a:xfrm>
            <a:off x="395288" y="620713"/>
            <a:ext cx="822960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PIENET JALAT TAHTOO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LÄHTEÄ.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PIENET KÄDET TAHTOO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PALVELLA.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PIENET HUULET TAHTOO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KERTOA,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KUKA ON JUMALA.</a:t>
            </a:r>
            <a:endParaRPr lang="en-US" altLang="en-US" sz="3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31107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PIENI SYDÄN</a:t>
            </a:r>
          </a:p>
        </p:txBody>
      </p:sp>
      <p:sp>
        <p:nvSpPr>
          <p:cNvPr id="43110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3/4</a:t>
            </a:r>
          </a:p>
        </p:txBody>
      </p:sp>
      <p:sp>
        <p:nvSpPr>
          <p:cNvPr id="43110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93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ChangeArrowheads="1"/>
          </p:cNvSpPr>
          <p:nvPr/>
        </p:nvSpPr>
        <p:spPr bwMode="auto">
          <a:xfrm>
            <a:off x="395288" y="692150"/>
            <a:ext cx="8229600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MONI KAI TAHTOISI OLLA SUURI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LAIVA VALTAMERELLÄ.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MINÄ OLISIN NIINKUIN PIENI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KAARNAVENE VEDEN PINNALLA.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PIENIKIN PUHALLUS ISÄLTÄ SAISI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MINUT LIIKKUMAAN,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PIENIKIN PUHALLUS ISÄLTÄ SAISI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VENEEN KIIKKUMAAN.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13699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TARPEEKSI PIENI</a:t>
            </a:r>
          </a:p>
        </p:txBody>
      </p:sp>
      <p:sp>
        <p:nvSpPr>
          <p:cNvPr id="41370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1/6</a:t>
            </a:r>
          </a:p>
        </p:txBody>
      </p:sp>
      <p:sp>
        <p:nvSpPr>
          <p:cNvPr id="41370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67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ChangeArrowheads="1"/>
          </p:cNvSpPr>
          <p:nvPr/>
        </p:nvSpPr>
        <p:spPr bwMode="auto">
          <a:xfrm>
            <a:off x="395288" y="549275"/>
            <a:ext cx="822960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PIENI SYDÄN TAHTOO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RAKASTAA.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PIENI SYDÄN TAHTOO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LOHDUTTAA.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PIENI SYDÄN TAHTOO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MUISTUTTAA,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 KUKA ON JUMALA...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 KUKA ON JUMALA...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KUKA ON JUMALA.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32131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PIENI SYDÄN</a:t>
            </a:r>
          </a:p>
        </p:txBody>
      </p:sp>
      <p:sp>
        <p:nvSpPr>
          <p:cNvPr id="43213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4/4</a:t>
            </a:r>
          </a:p>
        </p:txBody>
      </p:sp>
      <p:sp>
        <p:nvSpPr>
          <p:cNvPr id="43213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43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Text Box 3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  <p:sp>
        <p:nvSpPr>
          <p:cNvPr id="433155" name="Rectangle 4"/>
          <p:cNvSpPr>
            <a:spLocks noChangeArrowheads="1"/>
          </p:cNvSpPr>
          <p:nvPr/>
        </p:nvSpPr>
        <p:spPr bwMode="auto">
          <a:xfrm>
            <a:off x="2411413" y="4005263"/>
            <a:ext cx="59055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SINAPINSIEMENEN VERRAN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400" b="1">
                <a:solidFill>
                  <a:srgbClr val="000000"/>
                </a:solidFill>
                <a:latin typeface="Comic Sans MS" pitchFamily="66" charset="0"/>
              </a:rPr>
              <a:t>San./säv. Outi Rossi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400" b="1">
                <a:solidFill>
                  <a:srgbClr val="000000"/>
                </a:solidFill>
                <a:latin typeface="Comic Sans MS" pitchFamily="66" charset="0"/>
              </a:rPr>
              <a:t>Sov. Lasse Heikkilä</a:t>
            </a:r>
          </a:p>
        </p:txBody>
      </p:sp>
      <p:pic>
        <p:nvPicPr>
          <p:cNvPr id="433156" name="Kuva 12" descr="TARPEEKSI PIENI CD KANSI_pieni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76250"/>
            <a:ext cx="31686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13112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ChangeArrowheads="1"/>
          </p:cNvSpPr>
          <p:nvPr/>
        </p:nvSpPr>
        <p:spPr bwMode="auto">
          <a:xfrm>
            <a:off x="250825" y="981075"/>
            <a:ext cx="82296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KALOJA POJALLA KAKSI.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NE HERRALLE ANNETAAN.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HÄNELLE PIENI ON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SUURTA,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KOHTA TUHANNET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4000">
                <a:solidFill>
                  <a:srgbClr val="000000"/>
                </a:solidFill>
                <a:latin typeface="Arial Black" pitchFamily="34" charset="0"/>
              </a:rPr>
              <a:t> </a:t>
            </a: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RUOKITAAN.</a:t>
            </a:r>
            <a:endParaRPr lang="en-US" altLang="en-US" sz="3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34179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SINAPINSIEMENEN VERRAN</a:t>
            </a:r>
          </a:p>
        </p:txBody>
      </p:sp>
      <p:sp>
        <p:nvSpPr>
          <p:cNvPr id="43418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1/8</a:t>
            </a:r>
          </a:p>
        </p:txBody>
      </p:sp>
      <p:sp>
        <p:nvSpPr>
          <p:cNvPr id="43418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07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ChangeArrowheads="1"/>
          </p:cNvSpPr>
          <p:nvPr/>
        </p:nvSpPr>
        <p:spPr bwMode="auto">
          <a:xfrm>
            <a:off x="250825" y="981075"/>
            <a:ext cx="82296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SINAPINSIEMENEN VERRAN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USKOA TARVITAAN.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SINAPINSIEMENEN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VERRAN,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SIIRTYY VUORETKIN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PAIKOILTAAN.</a:t>
            </a:r>
            <a:endParaRPr lang="en-US" altLang="en-US" sz="3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35203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SINAPINSIEMENEN VERRAN</a:t>
            </a:r>
          </a:p>
        </p:txBody>
      </p:sp>
      <p:sp>
        <p:nvSpPr>
          <p:cNvPr id="43520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2/8</a:t>
            </a:r>
          </a:p>
        </p:txBody>
      </p:sp>
      <p:sp>
        <p:nvSpPr>
          <p:cNvPr id="43520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05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ChangeArrowheads="1"/>
          </p:cNvSpPr>
          <p:nvPr/>
        </p:nvSpPr>
        <p:spPr bwMode="auto">
          <a:xfrm>
            <a:off x="250825" y="981075"/>
            <a:ext cx="82296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ROPOJA LESKELLÄ KAKSI.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NE HERRALLE ANNETAAN.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HÄNELLE PIENI ON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SUURTA.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TÄSTÄ KANSOILLE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KERROTAAN.</a:t>
            </a:r>
            <a:endParaRPr lang="en-US" altLang="en-US" sz="3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36227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SINAPINSIEMENEN VERRAN</a:t>
            </a:r>
          </a:p>
        </p:txBody>
      </p:sp>
      <p:sp>
        <p:nvSpPr>
          <p:cNvPr id="43622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3/8</a:t>
            </a:r>
          </a:p>
        </p:txBody>
      </p:sp>
      <p:sp>
        <p:nvSpPr>
          <p:cNvPr id="43622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4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ChangeArrowheads="1"/>
          </p:cNvSpPr>
          <p:nvPr/>
        </p:nvSpPr>
        <p:spPr bwMode="auto">
          <a:xfrm>
            <a:off x="250825" y="981075"/>
            <a:ext cx="82296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SINAPINSIEMENEN VERRAN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USKOA TARVITAAN.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SINAPINSIEMENEN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VERRAN,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SIIRTYY VUORETKIN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PAIKOILTAAN.</a:t>
            </a:r>
            <a:endParaRPr lang="en-US" altLang="en-US" sz="3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37251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SINAPINSIEMENEN VERRAN</a:t>
            </a:r>
          </a:p>
        </p:txBody>
      </p:sp>
      <p:sp>
        <p:nvSpPr>
          <p:cNvPr id="43725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4/8</a:t>
            </a:r>
          </a:p>
        </p:txBody>
      </p:sp>
      <p:sp>
        <p:nvSpPr>
          <p:cNvPr id="43725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78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ChangeArrowheads="1"/>
          </p:cNvSpPr>
          <p:nvPr/>
        </p:nvSpPr>
        <p:spPr bwMode="auto">
          <a:xfrm>
            <a:off x="250825" y="981075"/>
            <a:ext cx="82296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ÖLJYÄ TILKKANEN, KAKSI.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NE HERRALLE ANNETAAN.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HÄNELLE PIENI ON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SUURTA.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LÄHTEE ÖLJYNSÄ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VIRTAAMAAN.</a:t>
            </a:r>
            <a:endParaRPr lang="en-US" altLang="en-US" sz="3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38275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SINAPINSIEMENEN VERRAN</a:t>
            </a:r>
          </a:p>
        </p:txBody>
      </p:sp>
      <p:sp>
        <p:nvSpPr>
          <p:cNvPr id="43827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5/8</a:t>
            </a:r>
          </a:p>
        </p:txBody>
      </p:sp>
      <p:sp>
        <p:nvSpPr>
          <p:cNvPr id="43827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65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ChangeArrowheads="1"/>
          </p:cNvSpPr>
          <p:nvPr/>
        </p:nvSpPr>
        <p:spPr bwMode="auto">
          <a:xfrm>
            <a:off x="250825" y="981075"/>
            <a:ext cx="82296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SINAPINSIEMENEN VERRAN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USKOA TARVITAAN.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SINAPINSIEMENEN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VERRAN,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SIIRTYY VUORETKIN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PAIKOILTAAN.</a:t>
            </a:r>
            <a:endParaRPr lang="en-US" altLang="en-US" sz="3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39299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SINAPINSIEMENEN VERRAN</a:t>
            </a:r>
          </a:p>
        </p:txBody>
      </p:sp>
      <p:sp>
        <p:nvSpPr>
          <p:cNvPr id="43930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6/8</a:t>
            </a:r>
          </a:p>
        </p:txBody>
      </p:sp>
      <p:sp>
        <p:nvSpPr>
          <p:cNvPr id="43930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59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ChangeArrowheads="1"/>
          </p:cNvSpPr>
          <p:nvPr/>
        </p:nvSpPr>
        <p:spPr bwMode="auto">
          <a:xfrm>
            <a:off x="250825" y="981075"/>
            <a:ext cx="82296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RUKOILEE YKSI TAI KAKSI,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ON JEESUSKIN PAIKALLA.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HÄNELLE PIENI ON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SUURTA.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HÄN ON LUVANNUT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VASTATA.</a:t>
            </a:r>
            <a:endParaRPr lang="en-US" altLang="en-US" sz="3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40323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SINAPINSIEMENEN VERRAN</a:t>
            </a:r>
          </a:p>
        </p:txBody>
      </p:sp>
      <p:sp>
        <p:nvSpPr>
          <p:cNvPr id="44032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7/8</a:t>
            </a:r>
          </a:p>
        </p:txBody>
      </p:sp>
      <p:sp>
        <p:nvSpPr>
          <p:cNvPr id="44032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50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ChangeArrowheads="1"/>
          </p:cNvSpPr>
          <p:nvPr/>
        </p:nvSpPr>
        <p:spPr bwMode="auto">
          <a:xfrm>
            <a:off x="250825" y="981075"/>
            <a:ext cx="82296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SINAPINSIEMENEN VERRAN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USKOA TARVITAAN.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SINAPINSIEMENEN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VERRAN...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SIIRTYY VUORETKIN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PAIKOILTAAN.</a:t>
            </a:r>
            <a:endParaRPr lang="en-US" altLang="en-US" sz="3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41347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SINAPINSIEMENEN VERRAN</a:t>
            </a:r>
          </a:p>
        </p:txBody>
      </p:sp>
      <p:sp>
        <p:nvSpPr>
          <p:cNvPr id="44134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8/8</a:t>
            </a:r>
          </a:p>
        </p:txBody>
      </p:sp>
      <p:sp>
        <p:nvSpPr>
          <p:cNvPr id="44134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91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ChangeArrowheads="1"/>
          </p:cNvSpPr>
          <p:nvPr/>
        </p:nvSpPr>
        <p:spPr bwMode="auto">
          <a:xfrm>
            <a:off x="395288" y="765175"/>
            <a:ext cx="8229600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MONI KAI TAHTOISI PUIMURINA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OLLA SUURELLA PELLOLLA.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MINÄ OLISIN NIINKUIN PIENEN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PIENI SIRPPI AITAN KULMALLA.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SILLOIN, KUN MINUA TARVITAAN,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OLISIN KÄSILLÄ.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SILLOIN, KUN VILJAA LEIKATAAN,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OLISIN TERÄVÄ.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14723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TARPEEKSI PIENI</a:t>
            </a:r>
          </a:p>
        </p:txBody>
      </p:sp>
      <p:sp>
        <p:nvSpPr>
          <p:cNvPr id="41472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2/6</a:t>
            </a:r>
          </a:p>
        </p:txBody>
      </p:sp>
      <p:sp>
        <p:nvSpPr>
          <p:cNvPr id="41472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78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Text Box 3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  <p:sp>
        <p:nvSpPr>
          <p:cNvPr id="442371" name="Rectangle 4"/>
          <p:cNvSpPr>
            <a:spLocks noChangeArrowheads="1"/>
          </p:cNvSpPr>
          <p:nvPr/>
        </p:nvSpPr>
        <p:spPr bwMode="auto">
          <a:xfrm>
            <a:off x="2051050" y="4005263"/>
            <a:ext cx="6265863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ANNA IDEALLE INTO JA LENTO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400" b="1">
                <a:solidFill>
                  <a:srgbClr val="000000"/>
                </a:solidFill>
                <a:latin typeface="Comic Sans MS" pitchFamily="66" charset="0"/>
              </a:rPr>
              <a:t>San. Outi Rossi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400" b="1">
                <a:solidFill>
                  <a:srgbClr val="000000"/>
                </a:solidFill>
                <a:latin typeface="Comic Sans MS" pitchFamily="66" charset="0"/>
              </a:rPr>
              <a:t>Säv./sov. Lasse Heikkilä</a:t>
            </a:r>
          </a:p>
        </p:txBody>
      </p:sp>
      <p:pic>
        <p:nvPicPr>
          <p:cNvPr id="442372" name="Kuva 12" descr="TARPEEKSI PIENI CD KANSI_pieni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76250"/>
            <a:ext cx="31686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14732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ChangeArrowheads="1"/>
          </p:cNvSpPr>
          <p:nvPr/>
        </p:nvSpPr>
        <p:spPr bwMode="auto">
          <a:xfrm>
            <a:off x="250825" y="692150"/>
            <a:ext cx="8229600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ANNA IDEALLE INTO JA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LENTO.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AUTA SITÄ MATKALLA,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AVAA SILLE OVIA.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endParaRPr lang="fi-FI" altLang="en-US" sz="3600">
              <a:solidFill>
                <a:srgbClr val="000000"/>
              </a:solidFill>
              <a:latin typeface="Arial Black" pitchFamily="34" charset="0"/>
            </a:endParaRP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OO – OO – OO – OO </a:t>
            </a:r>
            <a:r>
              <a:rPr lang="fi-FI" altLang="en-US" sz="2800">
                <a:solidFill>
                  <a:srgbClr val="000000"/>
                </a:solidFill>
                <a:latin typeface="Arial Black" pitchFamily="34" charset="0"/>
              </a:rPr>
              <a:t>( 2 X )</a:t>
            </a:r>
          </a:p>
        </p:txBody>
      </p:sp>
      <p:sp>
        <p:nvSpPr>
          <p:cNvPr id="443395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ANNA IDEALLE INTO JA LENTO</a:t>
            </a:r>
          </a:p>
        </p:txBody>
      </p:sp>
      <p:sp>
        <p:nvSpPr>
          <p:cNvPr id="44339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1/3</a:t>
            </a:r>
          </a:p>
        </p:txBody>
      </p:sp>
      <p:sp>
        <p:nvSpPr>
          <p:cNvPr id="44339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23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ChangeArrowheads="1"/>
          </p:cNvSpPr>
          <p:nvPr/>
        </p:nvSpPr>
        <p:spPr bwMode="auto">
          <a:xfrm>
            <a:off x="250825" y="620713"/>
            <a:ext cx="8229600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ANNA IDEALLE USKO JA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SIIVET.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ANNA SILLE JALUSTA,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ANNA HYPPYALUSTA.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OO – OO – OO – OO </a:t>
            </a:r>
            <a:r>
              <a:rPr lang="fi-FI" altLang="en-US" sz="2800">
                <a:solidFill>
                  <a:srgbClr val="000000"/>
                </a:solidFill>
                <a:latin typeface="Arial Black" pitchFamily="34" charset="0"/>
              </a:rPr>
              <a:t>( 4 X</a:t>
            </a: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)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endParaRPr lang="fi-FI" altLang="en-US" sz="3600">
              <a:solidFill>
                <a:srgbClr val="000000"/>
              </a:solidFill>
              <a:latin typeface="Arial Black" pitchFamily="34" charset="0"/>
            </a:endParaRP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4000">
                <a:solidFill>
                  <a:srgbClr val="000000"/>
                </a:solidFill>
                <a:latin typeface="Arial Black" pitchFamily="34" charset="0"/>
              </a:rPr>
              <a:t> </a:t>
            </a:r>
            <a:endParaRPr lang="en-US" altLang="en-US" sz="40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44419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ANNA IDEALLE INTO JA LENTO</a:t>
            </a:r>
          </a:p>
        </p:txBody>
      </p:sp>
      <p:sp>
        <p:nvSpPr>
          <p:cNvPr id="44442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2/3</a:t>
            </a:r>
          </a:p>
        </p:txBody>
      </p:sp>
      <p:sp>
        <p:nvSpPr>
          <p:cNvPr id="44442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29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ChangeArrowheads="1"/>
          </p:cNvSpPr>
          <p:nvPr/>
        </p:nvSpPr>
        <p:spPr bwMode="auto">
          <a:xfrm>
            <a:off x="250825" y="549275"/>
            <a:ext cx="822960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ANNA IDEALLE PURJE JA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TUULI.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ANNA SILLE ROHKEUTTA,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OLE ITSE MUKANA.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OO – OO – OO – OO </a:t>
            </a:r>
            <a:r>
              <a:rPr lang="fi-FI" altLang="en-US" sz="2800">
                <a:solidFill>
                  <a:srgbClr val="000000"/>
                </a:solidFill>
                <a:latin typeface="Arial Black" pitchFamily="34" charset="0"/>
              </a:rPr>
              <a:t>( 4 X )</a:t>
            </a:r>
          </a:p>
        </p:txBody>
      </p:sp>
      <p:sp>
        <p:nvSpPr>
          <p:cNvPr id="445443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ANNA IDEALLE INTO JA LENTO</a:t>
            </a:r>
          </a:p>
        </p:txBody>
      </p:sp>
      <p:sp>
        <p:nvSpPr>
          <p:cNvPr id="44544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3/3</a:t>
            </a:r>
          </a:p>
        </p:txBody>
      </p:sp>
      <p:sp>
        <p:nvSpPr>
          <p:cNvPr id="44544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99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Text Box 3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  <p:sp>
        <p:nvSpPr>
          <p:cNvPr id="446467" name="Rectangle 4"/>
          <p:cNvSpPr>
            <a:spLocks noChangeArrowheads="1"/>
          </p:cNvSpPr>
          <p:nvPr/>
        </p:nvSpPr>
        <p:spPr bwMode="auto">
          <a:xfrm>
            <a:off x="3492500" y="4005263"/>
            <a:ext cx="4824413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JIPPII-KUPLA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400" b="1">
                <a:solidFill>
                  <a:srgbClr val="000000"/>
                </a:solidFill>
                <a:latin typeface="Comic Sans MS" pitchFamily="66" charset="0"/>
              </a:rPr>
              <a:t>San. Outi Rossi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400" b="1">
                <a:solidFill>
                  <a:srgbClr val="000000"/>
                </a:solidFill>
                <a:latin typeface="Comic Sans MS" pitchFamily="66" charset="0"/>
              </a:rPr>
              <a:t>Säv./sov. Lasse Heikkilä</a:t>
            </a:r>
          </a:p>
        </p:txBody>
      </p:sp>
      <p:pic>
        <p:nvPicPr>
          <p:cNvPr id="446468" name="Kuva 12" descr="TARPEEKSI PIENI CD KANSI_pieni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76250"/>
            <a:ext cx="31686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60354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ChangeArrowheads="1"/>
          </p:cNvSpPr>
          <p:nvPr/>
        </p:nvSpPr>
        <p:spPr bwMode="auto">
          <a:xfrm>
            <a:off x="250825" y="620713"/>
            <a:ext cx="822960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JIPPII-KUPLA TULI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KAUPUNKIIN.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KUPLAN KYYTIIN KAIKKI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ISTUTTIIN.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KYLLÄ MEILLÄ OLI HAUSKAA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NIIN!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YHDESSÄ ME KAIKKI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NAURETTIIN.</a:t>
            </a:r>
            <a:endParaRPr lang="en-US" altLang="en-US" sz="3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47491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JIPPII-KUPLA</a:t>
            </a:r>
          </a:p>
        </p:txBody>
      </p:sp>
      <p:sp>
        <p:nvSpPr>
          <p:cNvPr id="44749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1/5</a:t>
            </a:r>
          </a:p>
        </p:txBody>
      </p:sp>
      <p:sp>
        <p:nvSpPr>
          <p:cNvPr id="44749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33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ChangeArrowheads="1"/>
          </p:cNvSpPr>
          <p:nvPr/>
        </p:nvSpPr>
        <p:spPr bwMode="auto">
          <a:xfrm>
            <a:off x="250825" y="692150"/>
            <a:ext cx="8229600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NAURU RAIKUU, RAITTI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KAIKUU. JEESUS ANTAA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ONNEN KESTÄVÄN!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NAURU RAIKUU, RAITTI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KAIKUU.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JEESUS ANTAA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SULLE TEHTÄVÄN!</a:t>
            </a:r>
            <a:endParaRPr lang="en-US" altLang="en-US" sz="3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48515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JIPPII-KUPLA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2/5</a:t>
            </a:r>
          </a:p>
        </p:txBody>
      </p:sp>
      <p:sp>
        <p:nvSpPr>
          <p:cNvPr id="44851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47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ChangeArrowheads="1"/>
          </p:cNvSpPr>
          <p:nvPr/>
        </p:nvSpPr>
        <p:spPr bwMode="auto">
          <a:xfrm>
            <a:off x="250825" y="765175"/>
            <a:ext cx="8229600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JIPPII-KUPLA, SUA OOTETTIIN.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KUPLAN KYYTIIN KAIKKI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HALUTTIIN.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KYLLÄ MEILLÄ OLI HAUSKAA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NIIN!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YHDESSÄ ME KAIKKI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LAULETTIIN.</a:t>
            </a:r>
            <a:endParaRPr lang="en-US" altLang="en-US" sz="3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49539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JIPPII-KUPLA</a:t>
            </a:r>
          </a:p>
        </p:txBody>
      </p:sp>
      <p:sp>
        <p:nvSpPr>
          <p:cNvPr id="44954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3/5</a:t>
            </a:r>
          </a:p>
        </p:txBody>
      </p:sp>
      <p:sp>
        <p:nvSpPr>
          <p:cNvPr id="44954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37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ChangeArrowheads="1"/>
          </p:cNvSpPr>
          <p:nvPr/>
        </p:nvSpPr>
        <p:spPr bwMode="auto">
          <a:xfrm>
            <a:off x="250825" y="476250"/>
            <a:ext cx="822960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LAULU RAIKUU, RAITTI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KAIKUU.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JEESUS ANTAA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ONNEN KESTÄVÄN!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LAULU RAIKUU, RAITTI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KAIKUU.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JEESUS ANTAA SULLE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TEHTÄVÄN!</a:t>
            </a:r>
            <a:endParaRPr lang="en-US" altLang="en-US" sz="3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50563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JIPPII-KUPLA</a:t>
            </a:r>
          </a:p>
        </p:txBody>
      </p:sp>
      <p:sp>
        <p:nvSpPr>
          <p:cNvPr id="45056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4/5</a:t>
            </a:r>
          </a:p>
        </p:txBody>
      </p:sp>
      <p:sp>
        <p:nvSpPr>
          <p:cNvPr id="45056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05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ChangeArrowheads="1"/>
          </p:cNvSpPr>
          <p:nvPr/>
        </p:nvSpPr>
        <p:spPr bwMode="auto">
          <a:xfrm>
            <a:off x="250825" y="476250"/>
            <a:ext cx="822960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LAULU RAIKUU, RAITTI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KAIKUU.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JEESUS ANTAA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ONNEN KESTÄVÄN!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LAULU RAIKUU, RAITTI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KAIKUU.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JEESUS ANTAA SULLE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TEHTÄVÄN!</a:t>
            </a:r>
            <a:endParaRPr lang="en-US" altLang="en-US" sz="3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51587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JIPPII-KUPLA</a:t>
            </a:r>
          </a:p>
        </p:txBody>
      </p:sp>
      <p:sp>
        <p:nvSpPr>
          <p:cNvPr id="45158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5/5</a:t>
            </a:r>
          </a:p>
        </p:txBody>
      </p:sp>
      <p:sp>
        <p:nvSpPr>
          <p:cNvPr id="45158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35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ChangeArrowheads="1"/>
          </p:cNvSpPr>
          <p:nvPr/>
        </p:nvSpPr>
        <p:spPr bwMode="auto">
          <a:xfrm>
            <a:off x="395288" y="620713"/>
            <a:ext cx="822960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MONI KAI TAHTOISI OLLA SUURI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ROIHU, LOISTAA, VALAISTA.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MINÄ OLISIN NIINKUIN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PIENENPIENI LASTU ISÄN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TASKUSSA.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SILLOIN, KUN MINUA TARVITAAN,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OLISIN SYTTYVÄ.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SILLOIN, KUN TULIA SYTYTETÄÄN,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OLISIN LÄHELLÄ.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15747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TARPEEKSI PIENI</a:t>
            </a:r>
          </a:p>
        </p:txBody>
      </p:sp>
      <p:sp>
        <p:nvSpPr>
          <p:cNvPr id="41574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3/6</a:t>
            </a:r>
          </a:p>
        </p:txBody>
      </p:sp>
      <p:sp>
        <p:nvSpPr>
          <p:cNvPr id="41574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44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Text Box 3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  <p:sp>
        <p:nvSpPr>
          <p:cNvPr id="452611" name="Rectangle 4"/>
          <p:cNvSpPr>
            <a:spLocks noChangeArrowheads="1"/>
          </p:cNvSpPr>
          <p:nvPr/>
        </p:nvSpPr>
        <p:spPr bwMode="auto">
          <a:xfrm>
            <a:off x="3348038" y="4005263"/>
            <a:ext cx="4968875" cy="141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JÄTKÄLAULU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400" b="1">
                <a:solidFill>
                  <a:srgbClr val="000000"/>
                </a:solidFill>
                <a:latin typeface="Comic Sans MS" pitchFamily="66" charset="0"/>
              </a:rPr>
              <a:t>San. Outi Rossi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400" b="1">
                <a:solidFill>
                  <a:srgbClr val="000000"/>
                </a:solidFill>
                <a:latin typeface="Comic Sans MS" pitchFamily="66" charset="0"/>
              </a:rPr>
              <a:t>Säv. Outi Rossi ja Lasse Heikkilä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400" b="1">
                <a:solidFill>
                  <a:srgbClr val="000000"/>
                </a:solidFill>
                <a:latin typeface="Comic Sans MS" pitchFamily="66" charset="0"/>
              </a:rPr>
              <a:t>Sov. Lasse Heikkilä</a:t>
            </a:r>
          </a:p>
        </p:txBody>
      </p:sp>
      <p:pic>
        <p:nvPicPr>
          <p:cNvPr id="452612" name="Kuva 12" descr="TARPEEKSI PIENI CD KANSI_pieni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76250"/>
            <a:ext cx="31686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47628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ChangeArrowheads="1"/>
          </p:cNvSpPr>
          <p:nvPr/>
        </p:nvSpPr>
        <p:spPr bwMode="auto">
          <a:xfrm>
            <a:off x="250825" y="692150"/>
            <a:ext cx="8229600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JOKA JÄTKÄ LUOTTAA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JUMALAAN.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JOKA JÄTKÄ TURVAA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AUTTAJAAN.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JOKA JÄTKÄ TÄSSÄ VALMIINA.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JOKA JÄTKÄ TAHTOO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PALVELLA. </a:t>
            </a:r>
            <a:endParaRPr lang="en-US" altLang="en-US" sz="3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53635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JÄTKÄLAULU</a:t>
            </a:r>
          </a:p>
        </p:txBody>
      </p:sp>
      <p:sp>
        <p:nvSpPr>
          <p:cNvPr id="45363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1/7</a:t>
            </a:r>
          </a:p>
        </p:txBody>
      </p:sp>
      <p:sp>
        <p:nvSpPr>
          <p:cNvPr id="45363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89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ChangeArrowheads="1"/>
          </p:cNvSpPr>
          <p:nvPr/>
        </p:nvSpPr>
        <p:spPr bwMode="auto">
          <a:xfrm>
            <a:off x="250825" y="620713"/>
            <a:ext cx="822960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SANA KANTAA, VERI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PUHDISTAA. JEESUS ANTAA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VOIMAA VALTAVAA.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VOIMA RIITTÄÄ, VOIMA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JUMALAN.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JÄTKÄT KIITTÄÄ: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TUNNEN AUTTAJAN!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AUTTAJAN!</a:t>
            </a:r>
            <a:endParaRPr lang="en-US" altLang="en-US" sz="3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54659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JÄTKÄLAULU</a:t>
            </a:r>
          </a:p>
        </p:txBody>
      </p:sp>
      <p:sp>
        <p:nvSpPr>
          <p:cNvPr id="45466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2/7</a:t>
            </a:r>
          </a:p>
        </p:txBody>
      </p:sp>
      <p:sp>
        <p:nvSpPr>
          <p:cNvPr id="45466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14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ChangeArrowheads="1"/>
          </p:cNvSpPr>
          <p:nvPr/>
        </p:nvSpPr>
        <p:spPr bwMode="auto">
          <a:xfrm>
            <a:off x="250825" y="620713"/>
            <a:ext cx="822960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JOKA JÄTKÄ LUOTTAA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JUMALAAN.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JOKA JÄTKÄ TURVAA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AUTTAJAAN.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JOKA JÄTKÄ TÄSSÄ VALMIINA.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JOKA JÄTKÄ TAHTOO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PALVELLA. </a:t>
            </a:r>
            <a:endParaRPr lang="en-US" altLang="en-US" sz="3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55683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JÄTKÄLAULU</a:t>
            </a:r>
          </a:p>
        </p:txBody>
      </p:sp>
      <p:sp>
        <p:nvSpPr>
          <p:cNvPr id="45568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3/7</a:t>
            </a:r>
          </a:p>
        </p:txBody>
      </p:sp>
      <p:sp>
        <p:nvSpPr>
          <p:cNvPr id="45568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88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ChangeArrowheads="1"/>
          </p:cNvSpPr>
          <p:nvPr/>
        </p:nvSpPr>
        <p:spPr bwMode="auto">
          <a:xfrm>
            <a:off x="250825" y="620713"/>
            <a:ext cx="822960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SANA KANTAA, VERI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PUHDISTAA. JEESUS ANTAA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VOIMAA VALTAVAA.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VOIMA RIITTÄÄ, VOIMA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JUMALAN.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JÄTKÄT KIITTÄÄ: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TUNNEN AUTTAJAN!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AUTTAJAN!</a:t>
            </a:r>
            <a:endParaRPr lang="en-US" altLang="en-US" sz="3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56707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JÄTKÄLAULU</a:t>
            </a:r>
          </a:p>
        </p:txBody>
      </p:sp>
      <p:sp>
        <p:nvSpPr>
          <p:cNvPr id="45670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4/7</a:t>
            </a:r>
          </a:p>
        </p:txBody>
      </p:sp>
      <p:sp>
        <p:nvSpPr>
          <p:cNvPr id="45670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75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ChangeArrowheads="1"/>
          </p:cNvSpPr>
          <p:nvPr/>
        </p:nvSpPr>
        <p:spPr bwMode="auto">
          <a:xfrm>
            <a:off x="250825" y="620713"/>
            <a:ext cx="822960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SANA KANTAA, VERI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PUHDISTAA. JEESUS ANTAA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VOIMAA VALTAVAA.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VOIMA RIITTÄÄ, VOIMA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JUMALAN.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JÄTKÄT KIITTÄÄ: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TUNNEN AUTTAJAN!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AUTTAJAN!</a:t>
            </a:r>
            <a:endParaRPr lang="en-US" altLang="en-US" sz="3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57731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JÄTKÄLAULU</a:t>
            </a:r>
          </a:p>
        </p:txBody>
      </p:sp>
      <p:sp>
        <p:nvSpPr>
          <p:cNvPr id="45773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5/7</a:t>
            </a:r>
          </a:p>
        </p:txBody>
      </p:sp>
      <p:sp>
        <p:nvSpPr>
          <p:cNvPr id="45773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14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ChangeArrowheads="1"/>
          </p:cNvSpPr>
          <p:nvPr/>
        </p:nvSpPr>
        <p:spPr bwMode="auto">
          <a:xfrm>
            <a:off x="250825" y="981075"/>
            <a:ext cx="82296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JOKA JÄTKÄ LUOTTAA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JUMALAAN.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JOKA JÄTKÄ TURVAA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AUTTAJAAN.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JOKA JÄTKÄ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TÄSSÄ VALMIINA.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</a:t>
            </a:r>
            <a:endParaRPr lang="en-US" altLang="en-US" sz="3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58755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JÄTKÄLAULU</a:t>
            </a:r>
          </a:p>
        </p:txBody>
      </p:sp>
      <p:sp>
        <p:nvSpPr>
          <p:cNvPr id="45875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6/7</a:t>
            </a:r>
          </a:p>
        </p:txBody>
      </p:sp>
      <p:sp>
        <p:nvSpPr>
          <p:cNvPr id="45875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79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ChangeArrowheads="1"/>
          </p:cNvSpPr>
          <p:nvPr/>
        </p:nvSpPr>
        <p:spPr bwMode="auto">
          <a:xfrm>
            <a:off x="250825" y="981075"/>
            <a:ext cx="82296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 JOKA JÄTKÄ TAHTOO...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endParaRPr lang="fi-FI" altLang="en-US" sz="3600">
              <a:solidFill>
                <a:srgbClr val="000000"/>
              </a:solidFill>
              <a:latin typeface="Arial Black" pitchFamily="34" charset="0"/>
            </a:endParaRP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 JOKA JÄTKÄ TAHTOO...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endParaRPr lang="fi-FI" altLang="en-US" sz="3600">
              <a:solidFill>
                <a:srgbClr val="000000"/>
              </a:solidFill>
              <a:latin typeface="Arial Black" pitchFamily="34" charset="0"/>
            </a:endParaRP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JOKA JÄTKÄ TAHTOO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PALVELLA!</a:t>
            </a:r>
            <a:endParaRPr lang="en-US" altLang="en-US" sz="3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59779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JÄTKÄLAULU</a:t>
            </a:r>
          </a:p>
        </p:txBody>
      </p:sp>
      <p:sp>
        <p:nvSpPr>
          <p:cNvPr id="45978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7/7</a:t>
            </a:r>
          </a:p>
        </p:txBody>
      </p:sp>
      <p:sp>
        <p:nvSpPr>
          <p:cNvPr id="45978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31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Text Box 3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  <p:sp>
        <p:nvSpPr>
          <p:cNvPr id="460803" name="Rectangle 4"/>
          <p:cNvSpPr>
            <a:spLocks noChangeArrowheads="1"/>
          </p:cNvSpPr>
          <p:nvPr/>
        </p:nvSpPr>
        <p:spPr bwMode="auto">
          <a:xfrm>
            <a:off x="3203575" y="4005263"/>
            <a:ext cx="511333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RAKKAUTTA SAA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400" b="1">
                <a:solidFill>
                  <a:srgbClr val="000000"/>
                </a:solidFill>
                <a:latin typeface="Comic Sans MS" pitchFamily="66" charset="0"/>
              </a:rPr>
              <a:t>San./säv. Outi Rossi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400" b="1">
                <a:solidFill>
                  <a:srgbClr val="000000"/>
                </a:solidFill>
                <a:latin typeface="Comic Sans MS" pitchFamily="66" charset="0"/>
              </a:rPr>
              <a:t>Sov. Lasse Heikkilä</a:t>
            </a:r>
          </a:p>
        </p:txBody>
      </p:sp>
      <p:pic>
        <p:nvPicPr>
          <p:cNvPr id="460804" name="Kuva 12" descr="TARPEEKSI PIENI CD KANSI_pieni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76250"/>
            <a:ext cx="31686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92906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ChangeArrowheads="1"/>
          </p:cNvSpPr>
          <p:nvPr/>
        </p:nvSpPr>
        <p:spPr bwMode="auto">
          <a:xfrm>
            <a:off x="250825" y="981075"/>
            <a:ext cx="82296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SINÄ PÄIVÄNÄ, KUN ON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VAIKEAA, </a:t>
            </a:r>
            <a:r>
              <a:rPr lang="fi-FI" altLang="en-US" sz="2800">
                <a:solidFill>
                  <a:srgbClr val="000000"/>
                </a:solidFill>
                <a:latin typeface="Arial Black" pitchFamily="34" charset="0"/>
              </a:rPr>
              <a:t>( 3 X )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KUN ON VAIKEATA RAKASTAA.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MUISTA, ETTÄ ISÄ JUMALA </a:t>
            </a:r>
            <a:r>
              <a:rPr lang="fi-FI" altLang="en-US" sz="2800">
                <a:solidFill>
                  <a:srgbClr val="000000"/>
                </a:solidFill>
                <a:latin typeface="Arial Black" pitchFamily="34" charset="0"/>
              </a:rPr>
              <a:t>(3 X)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ANTOI RAKKAAN POIKANSA.</a:t>
            </a:r>
            <a:endParaRPr lang="en-US" altLang="en-US" sz="3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61827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RAKKAUTTA SAA</a:t>
            </a:r>
          </a:p>
        </p:txBody>
      </p:sp>
      <p:sp>
        <p:nvSpPr>
          <p:cNvPr id="46182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1/4</a:t>
            </a:r>
          </a:p>
        </p:txBody>
      </p:sp>
      <p:sp>
        <p:nvSpPr>
          <p:cNvPr id="46182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04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ChangeArrowheads="1"/>
          </p:cNvSpPr>
          <p:nvPr/>
        </p:nvSpPr>
        <p:spPr bwMode="auto">
          <a:xfrm>
            <a:off x="395288" y="692150"/>
            <a:ext cx="8229600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MONI KAI TAHTOISI KUOHUA KUIN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KOSKI TÄYNNÄ KALOJA.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MINÄ OLISIN NIIN KUIN PIENEN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PIENI KUPPI VETTÄ RAIKASTA.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LÄHTEESTÄ MUILLEKIN ANTAISIN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VAIKKA MILLÄ MITALLA.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VESI EI LOPPUISI MILLOINKAAN,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RIITTÄISI AINA VAAN.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16771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TARPEEKSI PIENI</a:t>
            </a:r>
          </a:p>
        </p:txBody>
      </p:sp>
      <p:sp>
        <p:nvSpPr>
          <p:cNvPr id="41677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4/6</a:t>
            </a:r>
          </a:p>
        </p:txBody>
      </p:sp>
      <p:sp>
        <p:nvSpPr>
          <p:cNvPr id="41677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92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ChangeArrowheads="1"/>
          </p:cNvSpPr>
          <p:nvPr/>
        </p:nvSpPr>
        <p:spPr bwMode="auto">
          <a:xfrm>
            <a:off x="250825" y="692150"/>
            <a:ext cx="8229600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RAKKAUTTA SAA, KUN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RAKKAUTTA ANTAA.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RAKKAUTTA SAA, KUN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RAKASTAA.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ANTEEKSI SAAT, VOIT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ANTEEKSI ANTAA.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ANTEEKSI SAAT, VOIT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RAKASTAA.</a:t>
            </a:r>
            <a:endParaRPr lang="en-US" altLang="en-US" sz="3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62851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RAKKAUTTA SAA</a:t>
            </a:r>
          </a:p>
        </p:txBody>
      </p:sp>
      <p:sp>
        <p:nvSpPr>
          <p:cNvPr id="46285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2/4</a:t>
            </a:r>
          </a:p>
        </p:txBody>
      </p:sp>
      <p:sp>
        <p:nvSpPr>
          <p:cNvPr id="46285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70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ChangeArrowheads="1"/>
          </p:cNvSpPr>
          <p:nvPr/>
        </p:nvSpPr>
        <p:spPr bwMode="auto">
          <a:xfrm>
            <a:off x="250825" y="981075"/>
            <a:ext cx="82296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PYHÄ HENKI ANTAA SULLEKIN </a:t>
            </a:r>
            <a:r>
              <a:rPr lang="fi-FI" altLang="en-US" sz="2800">
                <a:solidFill>
                  <a:srgbClr val="000000"/>
                </a:solidFill>
                <a:latin typeface="Arial Black" pitchFamily="34" charset="0"/>
              </a:rPr>
              <a:t>( 3 X )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ROHKEUTTA RAKASTAA.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PYHÄ HENKI ANTAA SULLEKIN </a:t>
            </a:r>
            <a:r>
              <a:rPr lang="fi-FI" altLang="en-US" sz="2800">
                <a:solidFill>
                  <a:srgbClr val="000000"/>
                </a:solidFill>
                <a:latin typeface="Arial Black" pitchFamily="34" charset="0"/>
              </a:rPr>
              <a:t>(3 X)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RAKKAUTTA RAKASTAA.</a:t>
            </a:r>
            <a:endParaRPr lang="en-US" altLang="en-US" sz="3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63875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RAKKAUTTA SAA</a:t>
            </a:r>
          </a:p>
        </p:txBody>
      </p:sp>
      <p:sp>
        <p:nvSpPr>
          <p:cNvPr id="46387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3/4</a:t>
            </a:r>
          </a:p>
        </p:txBody>
      </p:sp>
      <p:sp>
        <p:nvSpPr>
          <p:cNvPr id="46387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20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ChangeArrowheads="1"/>
          </p:cNvSpPr>
          <p:nvPr/>
        </p:nvSpPr>
        <p:spPr bwMode="auto">
          <a:xfrm>
            <a:off x="250825" y="620713"/>
            <a:ext cx="822960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RAKKAUTTA SAA, KUN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RAKKAUTTA ANTAA.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RAKKAUTTA SAA, KUN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RAKASTAA.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ANTEEKSI SAAT, VOIT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ANTEEKSI ANTAA.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ANTEEKSI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SAAT, VOIT RAKASTAA.</a:t>
            </a:r>
            <a:endParaRPr lang="en-US" altLang="en-US" sz="3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64899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RAKKAUTTA SAA</a:t>
            </a:r>
          </a:p>
        </p:txBody>
      </p:sp>
      <p:sp>
        <p:nvSpPr>
          <p:cNvPr id="46490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4/4</a:t>
            </a:r>
          </a:p>
        </p:txBody>
      </p:sp>
      <p:sp>
        <p:nvSpPr>
          <p:cNvPr id="46490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33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Text Box 3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  <p:sp>
        <p:nvSpPr>
          <p:cNvPr id="465923" name="Rectangle 4"/>
          <p:cNvSpPr>
            <a:spLocks noChangeArrowheads="1"/>
          </p:cNvSpPr>
          <p:nvPr/>
        </p:nvSpPr>
        <p:spPr bwMode="auto">
          <a:xfrm>
            <a:off x="3132138" y="4005263"/>
            <a:ext cx="5184775" cy="141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PIENIÄ TEKOJA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400" b="1">
                <a:solidFill>
                  <a:srgbClr val="000000"/>
                </a:solidFill>
                <a:latin typeface="Comic Sans MS" pitchFamily="66" charset="0"/>
              </a:rPr>
              <a:t>San. Outi Rossi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400" b="1">
                <a:solidFill>
                  <a:srgbClr val="000000"/>
                </a:solidFill>
                <a:latin typeface="Comic Sans MS" pitchFamily="66" charset="0"/>
              </a:rPr>
              <a:t>Säv. Onni Pyhälahti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400" b="1">
                <a:solidFill>
                  <a:srgbClr val="000000"/>
                </a:solidFill>
                <a:latin typeface="Comic Sans MS" pitchFamily="66" charset="0"/>
              </a:rPr>
              <a:t>Sov. Lasse Heikkilä</a:t>
            </a:r>
          </a:p>
        </p:txBody>
      </p:sp>
      <p:pic>
        <p:nvPicPr>
          <p:cNvPr id="465924" name="Kuva 12" descr="TARPEEKSI PIENI CD KANSI_pieni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76250"/>
            <a:ext cx="31686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53204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ChangeArrowheads="1"/>
          </p:cNvSpPr>
          <p:nvPr/>
        </p:nvSpPr>
        <p:spPr bwMode="auto">
          <a:xfrm>
            <a:off x="250825" y="981075"/>
            <a:ext cx="82296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HERRA, ANNA MUN TEHDÄ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PIENIÄ TEKOJA: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KYLVÄÄ SIEMENTÄ HYVÄÄ,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KYLVÄÄ SIEMENTÄ HYVÄÄ.</a:t>
            </a:r>
            <a:endParaRPr lang="en-US" altLang="en-US" sz="3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66947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PIENIÄ TEKOJA</a:t>
            </a:r>
          </a:p>
        </p:txBody>
      </p:sp>
      <p:sp>
        <p:nvSpPr>
          <p:cNvPr id="46694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1/4</a:t>
            </a:r>
          </a:p>
        </p:txBody>
      </p:sp>
      <p:sp>
        <p:nvSpPr>
          <p:cNvPr id="46694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61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/>
          <p:cNvSpPr>
            <a:spLocks noChangeArrowheads="1"/>
          </p:cNvSpPr>
          <p:nvPr/>
        </p:nvSpPr>
        <p:spPr bwMode="auto">
          <a:xfrm>
            <a:off x="250825" y="981075"/>
            <a:ext cx="82296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HERRA, ANNA MUN TEHDÄ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PIENIÄ TEKOJA: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PALVELLA PIENTÄ KYLÄÄ,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PALVELLA PIENTÄ KYLÄÄ.</a:t>
            </a:r>
            <a:endParaRPr lang="en-US" altLang="en-US" sz="3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67971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PIENIÄ TEKOJA</a:t>
            </a:r>
          </a:p>
        </p:txBody>
      </p:sp>
      <p:sp>
        <p:nvSpPr>
          <p:cNvPr id="46797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2/4</a:t>
            </a:r>
          </a:p>
        </p:txBody>
      </p:sp>
      <p:sp>
        <p:nvSpPr>
          <p:cNvPr id="46797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76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ChangeArrowheads="1"/>
          </p:cNvSpPr>
          <p:nvPr/>
        </p:nvSpPr>
        <p:spPr bwMode="auto">
          <a:xfrm>
            <a:off x="250825" y="981075"/>
            <a:ext cx="82296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HERRA, ANNA MUN TEHDÄ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PIENIÄ TEKOJA: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TARTTUA KÄTEHEN LAPSEN,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TARTTUA KÄTEHEN LAPSEN.</a:t>
            </a:r>
            <a:endParaRPr lang="en-US" altLang="en-US" sz="3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68995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PIENIÄ TEKOJA</a:t>
            </a:r>
          </a:p>
        </p:txBody>
      </p:sp>
      <p:sp>
        <p:nvSpPr>
          <p:cNvPr id="46899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3/4</a:t>
            </a:r>
          </a:p>
        </p:txBody>
      </p:sp>
      <p:sp>
        <p:nvSpPr>
          <p:cNvPr id="46899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70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ChangeArrowheads="1"/>
          </p:cNvSpPr>
          <p:nvPr/>
        </p:nvSpPr>
        <p:spPr bwMode="auto">
          <a:xfrm>
            <a:off x="250825" y="981075"/>
            <a:ext cx="82296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HERRA, ANNA MUN TEHDÄ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PIENIÄ TEKOJA: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TUKENA HARMAAHAPSEN,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TUKENA HARMAAHAPSEN.</a:t>
            </a:r>
            <a:endParaRPr lang="en-US" altLang="en-US" sz="3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70019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PIENIÄ TEKOJA</a:t>
            </a:r>
          </a:p>
        </p:txBody>
      </p:sp>
      <p:sp>
        <p:nvSpPr>
          <p:cNvPr id="47002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4/4</a:t>
            </a:r>
          </a:p>
        </p:txBody>
      </p:sp>
      <p:sp>
        <p:nvSpPr>
          <p:cNvPr id="47002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17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Text Box 3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  <p:sp>
        <p:nvSpPr>
          <p:cNvPr id="471043" name="Rectangle 4"/>
          <p:cNvSpPr>
            <a:spLocks noChangeArrowheads="1"/>
          </p:cNvSpPr>
          <p:nvPr/>
        </p:nvSpPr>
        <p:spPr bwMode="auto">
          <a:xfrm>
            <a:off x="3348038" y="4005263"/>
            <a:ext cx="496887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PIENI KANSA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400" b="1">
                <a:solidFill>
                  <a:srgbClr val="000000"/>
                </a:solidFill>
                <a:latin typeface="Comic Sans MS" pitchFamily="66" charset="0"/>
              </a:rPr>
              <a:t>San./säv. Outi Rossi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400" b="1">
                <a:solidFill>
                  <a:srgbClr val="000000"/>
                </a:solidFill>
                <a:latin typeface="Comic Sans MS" pitchFamily="66" charset="0"/>
              </a:rPr>
              <a:t>Sov. Lasse Heikkilä</a:t>
            </a:r>
          </a:p>
        </p:txBody>
      </p:sp>
      <p:pic>
        <p:nvPicPr>
          <p:cNvPr id="471044" name="Kuva 12" descr="TARPEEKSI PIENI CD KANSI_pieni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76250"/>
            <a:ext cx="31686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49007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36513" y="549275"/>
            <a:ext cx="8496301" cy="46101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JOSKUS ON RAIVATTAVA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 POLKU VIIDAKKOON.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JOSKUS ON KIIVETTÄVÄ YLÖS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 VUORISTOON.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JOSKUS ON LASKETTAVA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 VENHEELLÄ VIRTAA.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JOSKUS ON KULJETTAVA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 RIIPPUVAA SILTAA.</a:t>
            </a:r>
          </a:p>
        </p:txBody>
      </p:sp>
      <p:sp>
        <p:nvSpPr>
          <p:cNvPr id="472067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PIENI KANSA</a:t>
            </a:r>
          </a:p>
        </p:txBody>
      </p:sp>
      <p:sp>
        <p:nvSpPr>
          <p:cNvPr id="472068" name="Rectangle 4"/>
          <p:cNvSpPr>
            <a:spLocks noChangeArrowheads="1"/>
          </p:cNvSpPr>
          <p:nvPr/>
        </p:nvSpPr>
        <p:spPr bwMode="auto">
          <a:xfrm>
            <a:off x="8243888" y="6400800"/>
            <a:ext cx="898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1/11</a:t>
            </a:r>
          </a:p>
        </p:txBody>
      </p:sp>
      <p:sp>
        <p:nvSpPr>
          <p:cNvPr id="47206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98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ChangeArrowheads="1"/>
          </p:cNvSpPr>
          <p:nvPr/>
        </p:nvSpPr>
        <p:spPr bwMode="auto">
          <a:xfrm>
            <a:off x="395288" y="981075"/>
            <a:ext cx="82296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TAHTOISIN OLLA TARPEEKSI PIENI,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ETTÄ VOIT MINUA KÄYTTÄÄ.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TAHTOISIN OLLA TARPEEKSI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HEIKKO,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ETTÄ VOIT VOIMASI NÄYTTÄÄ.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2800">
                <a:solidFill>
                  <a:srgbClr val="000000"/>
                </a:solidFill>
                <a:latin typeface="Arial Black" pitchFamily="34" charset="0"/>
              </a:rPr>
              <a:t> ( 2 x )</a:t>
            </a:r>
          </a:p>
        </p:txBody>
      </p:sp>
      <p:sp>
        <p:nvSpPr>
          <p:cNvPr id="417795" name="Rectangle 3"/>
          <p:cNvSpPr>
            <a:spLocks noChangeArrowheads="1"/>
          </p:cNvSpPr>
          <p:nvPr/>
        </p:nvSpPr>
        <p:spPr bwMode="auto">
          <a:xfrm rot="5400000">
            <a:off x="5484813" y="3163888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TARPEEKSI PIENI</a:t>
            </a:r>
          </a:p>
        </p:txBody>
      </p:sp>
      <p:sp>
        <p:nvSpPr>
          <p:cNvPr id="41779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5/6</a:t>
            </a:r>
          </a:p>
        </p:txBody>
      </p:sp>
      <p:sp>
        <p:nvSpPr>
          <p:cNvPr id="41779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87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36513" y="476250"/>
            <a:ext cx="8785226" cy="50419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TÄSSÄ ON TEHTÄVÄ: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JONKUN ON MENTÄVÄ,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KOSKA PIENI KANSA RUKOILEE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 PÄIVIN JA ÖIN.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PIENI KANSA AHERTAA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PELLOLLA TÖIN.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PIENI KANSA ODOTTAA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 RAKKAUDEN SANOMAA,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PIENI KANSA JANOAA JUMALAA</a:t>
            </a:r>
            <a:r>
              <a:rPr lang="fi-FI" altLang="en-US" sz="3600" smtClean="0">
                <a:latin typeface="Arial Black" pitchFamily="34" charset="0"/>
              </a:rPr>
              <a:t>.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fi-FI" altLang="en-US" sz="3600" smtClean="0">
              <a:latin typeface="Arial Black" pitchFamily="34" charset="0"/>
            </a:endParaRPr>
          </a:p>
        </p:txBody>
      </p:sp>
      <p:sp>
        <p:nvSpPr>
          <p:cNvPr id="473091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PIENI KANSA</a:t>
            </a:r>
          </a:p>
        </p:txBody>
      </p:sp>
      <p:sp>
        <p:nvSpPr>
          <p:cNvPr id="473092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  <p:sp>
        <p:nvSpPr>
          <p:cNvPr id="473093" name="Rectangle 6"/>
          <p:cNvSpPr>
            <a:spLocks noChangeArrowheads="1"/>
          </p:cNvSpPr>
          <p:nvPr/>
        </p:nvSpPr>
        <p:spPr bwMode="auto">
          <a:xfrm>
            <a:off x="8243888" y="6400800"/>
            <a:ext cx="898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2/11</a:t>
            </a:r>
          </a:p>
        </p:txBody>
      </p:sp>
    </p:spTree>
    <p:extLst>
      <p:ext uri="{BB962C8B-B14F-4D97-AF65-F5344CB8AC3E}">
        <p14:creationId xmlns:p14="http://schemas.microsoft.com/office/powerpoint/2010/main" val="3979506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541338" y="549275"/>
            <a:ext cx="9361488" cy="55435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SILLOIN, KUN ON VILU,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SILLOIN, KUN ON HELLE,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PYYNTÖ HEILL´ ON SAMA,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VAIK´ EI TIEDÄ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KELLE SEN OSOITTAA,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KELLE SEN KOHDISTAA.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i-FI" altLang="en-US" sz="2800" smtClean="0">
                <a:latin typeface="Arial Black" pitchFamily="34" charset="0"/>
              </a:rPr>
              <a:t> </a:t>
            </a:r>
            <a:r>
              <a:rPr lang="fi-FI" altLang="en-US" smtClean="0">
                <a:latin typeface="Arial Black" pitchFamily="34" charset="0"/>
              </a:rPr>
              <a:t>TULISIPA JOKU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JA TOISI SEN,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KIRJAN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         JA PELASTUKSEN.</a:t>
            </a:r>
            <a:r>
              <a:rPr lang="fi-FI" altLang="en-US" sz="2800" smtClean="0">
                <a:latin typeface="Arial Black" pitchFamily="34" charset="0"/>
              </a:rPr>
              <a:t> ( 2X )</a:t>
            </a:r>
          </a:p>
        </p:txBody>
      </p:sp>
      <p:sp>
        <p:nvSpPr>
          <p:cNvPr id="474115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PIENI KANSA</a:t>
            </a:r>
          </a:p>
        </p:txBody>
      </p:sp>
      <p:sp>
        <p:nvSpPr>
          <p:cNvPr id="474116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  <p:sp>
        <p:nvSpPr>
          <p:cNvPr id="474117" name="Rectangle 6"/>
          <p:cNvSpPr>
            <a:spLocks noChangeArrowheads="1"/>
          </p:cNvSpPr>
          <p:nvPr/>
        </p:nvSpPr>
        <p:spPr bwMode="auto">
          <a:xfrm>
            <a:off x="8243888" y="6400800"/>
            <a:ext cx="898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3/11</a:t>
            </a:r>
          </a:p>
        </p:txBody>
      </p:sp>
    </p:spTree>
    <p:extLst>
      <p:ext uri="{BB962C8B-B14F-4D97-AF65-F5344CB8AC3E}">
        <p14:creationId xmlns:p14="http://schemas.microsoft.com/office/powerpoint/2010/main" val="32923943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36513" y="476250"/>
            <a:ext cx="8496301" cy="46101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JOSKUS ON OTETTAVA</a:t>
            </a:r>
          </a:p>
          <a:p>
            <a:pPr algn="ctr" eaLnBrk="1" hangingPunct="1"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 MELKOINEN RISKI,</a:t>
            </a:r>
          </a:p>
          <a:p>
            <a:pPr algn="ctr" eaLnBrk="1" hangingPunct="1"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 SAATTAAHAN PURAISTA</a:t>
            </a:r>
          </a:p>
          <a:p>
            <a:pPr algn="ctr" eaLnBrk="1" hangingPunct="1"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 KIUKKUINEN PISKI: </a:t>
            </a:r>
          </a:p>
          <a:p>
            <a:pPr algn="ctr" eaLnBrk="1" hangingPunct="1"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”</a:t>
            </a:r>
            <a:r>
              <a:rPr lang="fi-FI" altLang="en-US" i="1" smtClean="0">
                <a:latin typeface="Arial Black" pitchFamily="34" charset="0"/>
              </a:rPr>
              <a:t>VUH VUH</a:t>
            </a:r>
            <a:r>
              <a:rPr lang="fi-FI" altLang="en-US" smtClean="0">
                <a:latin typeface="Arial Black" pitchFamily="34" charset="0"/>
              </a:rPr>
              <a:t>”</a:t>
            </a:r>
          </a:p>
          <a:p>
            <a:pPr algn="ctr" eaLnBrk="1" hangingPunct="1"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JOSKUS ON ESTEENÄ SUURIKIN</a:t>
            </a:r>
          </a:p>
          <a:p>
            <a:pPr algn="ctr" eaLnBrk="1" hangingPunct="1"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 MUURI. </a:t>
            </a:r>
          </a:p>
          <a:p>
            <a:pPr algn="ctr" eaLnBrk="1" hangingPunct="1"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AUKOSTA MAHTUU </a:t>
            </a:r>
          </a:p>
          <a:p>
            <a:pPr algn="ctr" eaLnBrk="1" hangingPunct="1"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JUURI JA JUURI.</a:t>
            </a:r>
          </a:p>
        </p:txBody>
      </p:sp>
      <p:sp>
        <p:nvSpPr>
          <p:cNvPr id="475139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PIENI KANSA</a:t>
            </a:r>
          </a:p>
        </p:txBody>
      </p:sp>
      <p:sp>
        <p:nvSpPr>
          <p:cNvPr id="475140" name="Rectangle 4"/>
          <p:cNvSpPr>
            <a:spLocks noChangeArrowheads="1"/>
          </p:cNvSpPr>
          <p:nvPr/>
        </p:nvSpPr>
        <p:spPr bwMode="auto">
          <a:xfrm>
            <a:off x="8172450" y="6400800"/>
            <a:ext cx="969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4/11</a:t>
            </a:r>
          </a:p>
        </p:txBody>
      </p:sp>
      <p:sp>
        <p:nvSpPr>
          <p:cNvPr id="47514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5098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76250"/>
            <a:ext cx="8785225" cy="49688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TÄSSÄ ON TEHTÄVÄ: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JONKUN ON MENTÄVÄ,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KOSKA PIENI KANSA RUKOILEE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 PÄIVIN JA ÖIN.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PIENI KANSA AHERTAA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PELLOLLA TÖIN.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PIENI KANSA ODOTTAA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 RAKKAUDEN SANOMAA,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PIENI KANSA JANOAA JUMALAA.</a:t>
            </a:r>
            <a:r>
              <a:rPr lang="fi-FI" altLang="en-US" sz="3600" smtClean="0">
                <a:latin typeface="Arial Black" pitchFamily="34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fi-FI" altLang="en-US" sz="3600" smtClean="0">
              <a:latin typeface="Arial Black" pitchFamily="34" charset="0"/>
            </a:endParaRPr>
          </a:p>
        </p:txBody>
      </p:sp>
      <p:sp>
        <p:nvSpPr>
          <p:cNvPr id="476163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PIENI KANSA</a:t>
            </a:r>
          </a:p>
        </p:txBody>
      </p:sp>
      <p:sp>
        <p:nvSpPr>
          <p:cNvPr id="476164" name="Rectangle 4"/>
          <p:cNvSpPr>
            <a:spLocks noChangeArrowheads="1"/>
          </p:cNvSpPr>
          <p:nvPr/>
        </p:nvSpPr>
        <p:spPr bwMode="auto">
          <a:xfrm>
            <a:off x="8101013" y="6400800"/>
            <a:ext cx="1041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5/11</a:t>
            </a:r>
          </a:p>
        </p:txBody>
      </p:sp>
      <p:sp>
        <p:nvSpPr>
          <p:cNvPr id="47616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5461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541338" y="549275"/>
            <a:ext cx="9361488" cy="55435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SILLOIN, KUN ON VILU,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SILLOIN, KUN ON HELLE,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PYYNTÖ HEILL´ ON SAMA,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VAIK´ EI TIEDÄ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KELLE SEN OSOITTAA,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KELLE SEN KOHDISTAA.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i-FI" altLang="en-US" sz="2800" smtClean="0">
                <a:latin typeface="Arial Black" pitchFamily="34" charset="0"/>
              </a:rPr>
              <a:t> </a:t>
            </a:r>
            <a:r>
              <a:rPr lang="fi-FI" altLang="en-US" smtClean="0">
                <a:latin typeface="Arial Black" pitchFamily="34" charset="0"/>
              </a:rPr>
              <a:t>TULISIPA JOKU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JA TOISI SEN,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KIRJAN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         JA PELASTUKSEN.</a:t>
            </a:r>
            <a:r>
              <a:rPr lang="fi-FI" altLang="en-US" sz="2800" smtClean="0">
                <a:latin typeface="Arial Black" pitchFamily="34" charset="0"/>
              </a:rPr>
              <a:t> ( 2X )</a:t>
            </a:r>
          </a:p>
        </p:txBody>
      </p:sp>
      <p:sp>
        <p:nvSpPr>
          <p:cNvPr id="477187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PIENI KANSA</a:t>
            </a:r>
          </a:p>
        </p:txBody>
      </p:sp>
      <p:sp>
        <p:nvSpPr>
          <p:cNvPr id="477188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  <p:sp>
        <p:nvSpPr>
          <p:cNvPr id="477189" name="Rectangle 6"/>
          <p:cNvSpPr>
            <a:spLocks noChangeArrowheads="1"/>
          </p:cNvSpPr>
          <p:nvPr/>
        </p:nvSpPr>
        <p:spPr bwMode="auto">
          <a:xfrm>
            <a:off x="8243888" y="6400800"/>
            <a:ext cx="898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6/11</a:t>
            </a:r>
          </a:p>
        </p:txBody>
      </p:sp>
    </p:spTree>
    <p:extLst>
      <p:ext uri="{BB962C8B-B14F-4D97-AF65-F5344CB8AC3E}">
        <p14:creationId xmlns:p14="http://schemas.microsoft.com/office/powerpoint/2010/main" val="10061260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36513" y="547688"/>
            <a:ext cx="8496301" cy="46101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JOSKUS ON OVESSA MAHTAVA</a:t>
            </a:r>
          </a:p>
          <a:p>
            <a:pPr algn="ctr" eaLnBrk="1" hangingPunct="1"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 LUKKO, POLULLA KIVI KUIN</a:t>
            </a:r>
          </a:p>
          <a:p>
            <a:pPr algn="ctr" eaLnBrk="1" hangingPunct="1"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 KAIKEN TUKKO. </a:t>
            </a:r>
          </a:p>
          <a:p>
            <a:pPr algn="ctr" eaLnBrk="1" hangingPunct="1"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VIERESSÄ LAULAA </a:t>
            </a:r>
          </a:p>
          <a:p>
            <a:pPr algn="ctr" eaLnBrk="1" hangingPunct="1"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KIEKUVA KUKKO:</a:t>
            </a:r>
          </a:p>
          <a:p>
            <a:pPr algn="ctr" eaLnBrk="1" hangingPunct="1">
              <a:buFontTx/>
              <a:buNone/>
            </a:pPr>
            <a:r>
              <a:rPr lang="fi-FI" altLang="en-US" sz="2800" i="1" smtClean="0">
                <a:latin typeface="Arial Black" pitchFamily="34" charset="0"/>
              </a:rPr>
              <a:t>” JUUTUT LIEJUUN! ”</a:t>
            </a:r>
          </a:p>
          <a:p>
            <a:pPr algn="ctr" eaLnBrk="1" hangingPunct="1"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TAKAISIN KÄÄNTYISI </a:t>
            </a:r>
          </a:p>
          <a:p>
            <a:pPr algn="ctr" eaLnBrk="1" hangingPunct="1">
              <a:buFontTx/>
              <a:buNone/>
            </a:pPr>
            <a:r>
              <a:rPr lang="fi-FI" altLang="en-US" smtClean="0">
                <a:latin typeface="Arial Black" pitchFamily="34" charset="0"/>
              </a:rPr>
              <a:t>MONIKIN UKKO.</a:t>
            </a:r>
          </a:p>
        </p:txBody>
      </p:sp>
      <p:sp>
        <p:nvSpPr>
          <p:cNvPr id="478211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PIENI KANSA</a:t>
            </a:r>
          </a:p>
        </p:txBody>
      </p:sp>
      <p:sp>
        <p:nvSpPr>
          <p:cNvPr id="478212" name="Rectangle 4"/>
          <p:cNvSpPr>
            <a:spLocks noChangeArrowheads="1"/>
          </p:cNvSpPr>
          <p:nvPr/>
        </p:nvSpPr>
        <p:spPr bwMode="auto">
          <a:xfrm>
            <a:off x="8172450" y="6400800"/>
            <a:ext cx="969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7/11</a:t>
            </a:r>
          </a:p>
        </p:txBody>
      </p:sp>
      <p:sp>
        <p:nvSpPr>
          <p:cNvPr id="47821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2694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36513" y="547688"/>
            <a:ext cx="8496301" cy="58340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fi-FI" altLang="en-US" sz="3600" smtClean="0">
                <a:latin typeface="Arial Black" pitchFamily="34" charset="0"/>
              </a:rPr>
              <a:t>MUTTA MUISTA:</a:t>
            </a:r>
          </a:p>
          <a:p>
            <a:pPr algn="ctr" eaLnBrk="1" hangingPunct="1">
              <a:buFontTx/>
              <a:buNone/>
            </a:pPr>
            <a:r>
              <a:rPr lang="fi-FI" altLang="en-US" sz="3600" smtClean="0">
                <a:latin typeface="Arial Black" pitchFamily="34" charset="0"/>
              </a:rPr>
              <a:t>MAHDOTTOMUUS, </a:t>
            </a:r>
          </a:p>
          <a:p>
            <a:pPr algn="ctr" eaLnBrk="1" hangingPunct="1">
              <a:buFontTx/>
              <a:buNone/>
            </a:pPr>
            <a:r>
              <a:rPr lang="fi-FI" altLang="en-US" sz="3600" smtClean="0">
                <a:latin typeface="Arial Black" pitchFamily="34" charset="0"/>
              </a:rPr>
              <a:t>SE ON </a:t>
            </a:r>
          </a:p>
          <a:p>
            <a:pPr algn="ctr" eaLnBrk="1" hangingPunct="1">
              <a:buFontTx/>
              <a:buNone/>
            </a:pPr>
            <a:r>
              <a:rPr lang="fi-FI" altLang="en-US" sz="3600" smtClean="0">
                <a:latin typeface="Arial Black" pitchFamily="34" charset="0"/>
              </a:rPr>
              <a:t>JUMALAN TILAISUUS!</a:t>
            </a:r>
          </a:p>
          <a:p>
            <a:pPr algn="ctr" eaLnBrk="1" hangingPunct="1">
              <a:buFontTx/>
              <a:buNone/>
            </a:pPr>
            <a:r>
              <a:rPr lang="fi-FI" altLang="en-US" sz="3600" smtClean="0">
                <a:latin typeface="Arial Black" pitchFamily="34" charset="0"/>
              </a:rPr>
              <a:t>MUTTA MUISTA:</a:t>
            </a:r>
          </a:p>
          <a:p>
            <a:pPr algn="ctr" eaLnBrk="1" hangingPunct="1">
              <a:buFontTx/>
              <a:buNone/>
            </a:pPr>
            <a:r>
              <a:rPr lang="fi-FI" altLang="en-US" sz="3600" smtClean="0">
                <a:latin typeface="Arial Black" pitchFamily="34" charset="0"/>
              </a:rPr>
              <a:t>MAHDOTTOMUUS, </a:t>
            </a:r>
          </a:p>
          <a:p>
            <a:pPr algn="ctr" eaLnBrk="1" hangingPunct="1">
              <a:buFontTx/>
              <a:buNone/>
            </a:pPr>
            <a:r>
              <a:rPr lang="fi-FI" altLang="en-US" sz="3600" smtClean="0">
                <a:latin typeface="Arial Black" pitchFamily="34" charset="0"/>
              </a:rPr>
              <a:t>SIIHEN MAHTUU </a:t>
            </a:r>
          </a:p>
          <a:p>
            <a:pPr algn="ctr" eaLnBrk="1" hangingPunct="1">
              <a:buFontTx/>
              <a:buNone/>
            </a:pPr>
            <a:r>
              <a:rPr lang="fi-FI" altLang="en-US" sz="3600" smtClean="0">
                <a:latin typeface="Arial Black" pitchFamily="34" charset="0"/>
              </a:rPr>
              <a:t>IHME UUS!</a:t>
            </a:r>
          </a:p>
        </p:txBody>
      </p:sp>
      <p:sp>
        <p:nvSpPr>
          <p:cNvPr id="479235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PIENI KANSA</a:t>
            </a:r>
          </a:p>
        </p:txBody>
      </p:sp>
      <p:sp>
        <p:nvSpPr>
          <p:cNvPr id="479236" name="Rectangle 4"/>
          <p:cNvSpPr>
            <a:spLocks noChangeArrowheads="1"/>
          </p:cNvSpPr>
          <p:nvPr/>
        </p:nvSpPr>
        <p:spPr bwMode="auto">
          <a:xfrm>
            <a:off x="8172450" y="6400800"/>
            <a:ext cx="969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8/11</a:t>
            </a:r>
          </a:p>
        </p:txBody>
      </p:sp>
      <p:sp>
        <p:nvSpPr>
          <p:cNvPr id="47923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8720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36513" y="547688"/>
            <a:ext cx="8496301" cy="58340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fi-FI" altLang="en-US" sz="3600" smtClean="0">
                <a:latin typeface="Arial Black" pitchFamily="34" charset="0"/>
              </a:rPr>
              <a:t>VAIKK´ KAIKENLAISTA VOI</a:t>
            </a:r>
          </a:p>
          <a:p>
            <a:pPr algn="ctr" eaLnBrk="1" hangingPunct="1">
              <a:buFontTx/>
              <a:buNone/>
            </a:pPr>
            <a:r>
              <a:rPr lang="fi-FI" altLang="en-US" sz="3600" smtClean="0">
                <a:latin typeface="Arial Black" pitchFamily="34" charset="0"/>
              </a:rPr>
              <a:t> TULLA VASTAAN,</a:t>
            </a:r>
          </a:p>
          <a:p>
            <a:pPr algn="ctr" eaLnBrk="1" hangingPunct="1">
              <a:buFontTx/>
              <a:buNone/>
            </a:pPr>
            <a:r>
              <a:rPr lang="fi-FI" altLang="en-US" sz="3600" smtClean="0">
                <a:latin typeface="Arial Black" pitchFamily="34" charset="0"/>
              </a:rPr>
              <a:t>KOSKAAN JUMALA EI HYLKÄÄ</a:t>
            </a:r>
          </a:p>
          <a:p>
            <a:pPr algn="ctr" eaLnBrk="1" hangingPunct="1">
              <a:buFontTx/>
              <a:buNone/>
            </a:pPr>
            <a:r>
              <a:rPr lang="fi-FI" altLang="en-US" sz="3600" smtClean="0">
                <a:latin typeface="Arial Black" pitchFamily="34" charset="0"/>
              </a:rPr>
              <a:t> LASTAAN.</a:t>
            </a:r>
          </a:p>
          <a:p>
            <a:pPr algn="ctr" eaLnBrk="1" hangingPunct="1">
              <a:buFontTx/>
              <a:buNone/>
            </a:pPr>
            <a:r>
              <a:rPr lang="fi-FI" altLang="en-US" sz="3600" smtClean="0">
                <a:latin typeface="Arial Black" pitchFamily="34" charset="0"/>
              </a:rPr>
              <a:t>ENKELIARMEIJA ON AINA</a:t>
            </a:r>
          </a:p>
          <a:p>
            <a:pPr algn="ctr" eaLnBrk="1" hangingPunct="1">
              <a:buFontTx/>
              <a:buNone/>
            </a:pPr>
            <a:r>
              <a:rPr lang="fi-FI" altLang="en-US" sz="3600" smtClean="0">
                <a:latin typeface="Arial Black" pitchFamily="34" charset="0"/>
              </a:rPr>
              <a:t> PAIKALLA. </a:t>
            </a:r>
          </a:p>
          <a:p>
            <a:pPr algn="ctr" eaLnBrk="1" hangingPunct="1">
              <a:buFontTx/>
              <a:buNone/>
            </a:pPr>
            <a:r>
              <a:rPr lang="fi-FI" altLang="en-US" sz="3600" smtClean="0">
                <a:latin typeface="Arial Black" pitchFamily="34" charset="0"/>
              </a:rPr>
              <a:t>EI TARVITSE PELÄTÄ, ISÄ ON</a:t>
            </a:r>
          </a:p>
          <a:p>
            <a:pPr algn="ctr" eaLnBrk="1" hangingPunct="1">
              <a:buFontTx/>
              <a:buNone/>
            </a:pPr>
            <a:r>
              <a:rPr lang="fi-FI" altLang="en-US" sz="3600" smtClean="0">
                <a:latin typeface="Arial Black" pitchFamily="34" charset="0"/>
              </a:rPr>
              <a:t> LÄHELLÄ.</a:t>
            </a:r>
          </a:p>
        </p:txBody>
      </p:sp>
      <p:sp>
        <p:nvSpPr>
          <p:cNvPr id="480259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PIENI KANSA</a:t>
            </a:r>
          </a:p>
        </p:txBody>
      </p:sp>
      <p:sp>
        <p:nvSpPr>
          <p:cNvPr id="480260" name="Rectangle 4"/>
          <p:cNvSpPr>
            <a:spLocks noChangeArrowheads="1"/>
          </p:cNvSpPr>
          <p:nvPr/>
        </p:nvSpPr>
        <p:spPr bwMode="auto">
          <a:xfrm>
            <a:off x="8172450" y="6400800"/>
            <a:ext cx="969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9/11</a:t>
            </a:r>
          </a:p>
        </p:txBody>
      </p:sp>
      <p:sp>
        <p:nvSpPr>
          <p:cNvPr id="48026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0854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20713"/>
            <a:ext cx="8785225" cy="496887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fi-FI" altLang="en-US" sz="3600" smtClean="0">
                <a:latin typeface="Arial Black" pitchFamily="34" charset="0"/>
              </a:rPr>
              <a:t>TÄSSÄ ON TEHTÄVÄ: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fi-FI" altLang="en-US" sz="3600" smtClean="0">
                <a:latin typeface="Arial Black" pitchFamily="34" charset="0"/>
              </a:rPr>
              <a:t>JONKUN ON MENTÄVÄ,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fi-FI" altLang="en-US" sz="3600" smtClean="0">
                <a:latin typeface="Arial Black" pitchFamily="34" charset="0"/>
              </a:rPr>
              <a:t>KOSKA PIENI KANSA RUKOILEE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fi-FI" altLang="en-US" sz="3600" smtClean="0">
                <a:latin typeface="Arial Black" pitchFamily="34" charset="0"/>
              </a:rPr>
              <a:t> PÄIVIN JA ÖIN.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fi-FI" altLang="en-US" sz="3600" smtClean="0">
                <a:latin typeface="Arial Black" pitchFamily="34" charset="0"/>
              </a:rPr>
              <a:t>PIENI KANSA AHERTAA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fi-FI" altLang="en-US" sz="3600" smtClean="0">
                <a:latin typeface="Arial Black" pitchFamily="34" charset="0"/>
              </a:rPr>
              <a:t>PELLOLLA TÖIN.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fi-FI" altLang="en-US" sz="3600" smtClean="0">
                <a:latin typeface="Arial Black" pitchFamily="34" charset="0"/>
              </a:rPr>
              <a:t>PIENI KANSA ODOTTAA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fi-FI" altLang="en-US" sz="3600" smtClean="0">
                <a:latin typeface="Arial Black" pitchFamily="34" charset="0"/>
              </a:rPr>
              <a:t> RAKKAUDEN SANOMAA,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fi-FI" altLang="en-US" sz="3600" smtClean="0">
                <a:latin typeface="Arial Black" pitchFamily="34" charset="0"/>
              </a:rPr>
              <a:t>PIENI KANSA JANOAA...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fi-FI" altLang="en-US" sz="3600" smtClean="0">
              <a:latin typeface="Arial Black" pitchFamily="34" charset="0"/>
            </a:endParaRPr>
          </a:p>
        </p:txBody>
      </p:sp>
      <p:sp>
        <p:nvSpPr>
          <p:cNvPr id="481283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PIENI KANSA</a:t>
            </a:r>
          </a:p>
        </p:txBody>
      </p:sp>
      <p:sp>
        <p:nvSpPr>
          <p:cNvPr id="481284" name="Rectangle 4"/>
          <p:cNvSpPr>
            <a:spLocks noChangeArrowheads="1"/>
          </p:cNvSpPr>
          <p:nvPr/>
        </p:nvSpPr>
        <p:spPr bwMode="auto">
          <a:xfrm>
            <a:off x="8101013" y="6400800"/>
            <a:ext cx="1041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10/11</a:t>
            </a:r>
          </a:p>
        </p:txBody>
      </p:sp>
      <p:sp>
        <p:nvSpPr>
          <p:cNvPr id="48128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1737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20713"/>
            <a:ext cx="8785225" cy="49688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fi-FI" altLang="en-US" sz="3600" smtClean="0">
                <a:latin typeface="Arial Black" pitchFamily="34" charset="0"/>
              </a:rPr>
              <a:t>TULISIPA JOKU </a:t>
            </a:r>
          </a:p>
          <a:p>
            <a:pPr algn="ctr" eaLnBrk="1" hangingPunct="1">
              <a:buFontTx/>
              <a:buNone/>
            </a:pPr>
            <a:r>
              <a:rPr lang="fi-FI" altLang="en-US" sz="3600" smtClean="0">
                <a:latin typeface="Arial Black" pitchFamily="34" charset="0"/>
              </a:rPr>
              <a:t>JA TOISI SEN, </a:t>
            </a:r>
          </a:p>
          <a:p>
            <a:pPr algn="ctr" eaLnBrk="1" hangingPunct="1">
              <a:buFontTx/>
              <a:buNone/>
            </a:pPr>
            <a:r>
              <a:rPr lang="fi-FI" altLang="en-US" sz="3600" smtClean="0">
                <a:latin typeface="Arial Black" pitchFamily="34" charset="0"/>
              </a:rPr>
              <a:t>KIRJAN </a:t>
            </a:r>
          </a:p>
          <a:p>
            <a:pPr algn="ctr" eaLnBrk="1" hangingPunct="1">
              <a:buFontTx/>
              <a:buNone/>
            </a:pPr>
            <a:r>
              <a:rPr lang="fi-FI" altLang="en-US" sz="3600" smtClean="0">
                <a:latin typeface="Arial Black" pitchFamily="34" charset="0"/>
              </a:rPr>
              <a:t>JA PELASTUKSEN! </a:t>
            </a:r>
          </a:p>
          <a:p>
            <a:pPr algn="ctr" eaLnBrk="1" hangingPunct="1">
              <a:buFontTx/>
              <a:buNone/>
            </a:pPr>
            <a:endParaRPr lang="fi-FI" altLang="en-US" sz="3600" smtClean="0">
              <a:latin typeface="Arial Black" pitchFamily="34" charset="0"/>
            </a:endParaRPr>
          </a:p>
        </p:txBody>
      </p:sp>
      <p:sp>
        <p:nvSpPr>
          <p:cNvPr id="482307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PIENI KANSA</a:t>
            </a:r>
          </a:p>
        </p:txBody>
      </p:sp>
      <p:sp>
        <p:nvSpPr>
          <p:cNvPr id="482308" name="Rectangle 4"/>
          <p:cNvSpPr>
            <a:spLocks noChangeArrowheads="1"/>
          </p:cNvSpPr>
          <p:nvPr/>
        </p:nvSpPr>
        <p:spPr bwMode="auto">
          <a:xfrm>
            <a:off x="8101013" y="6400800"/>
            <a:ext cx="1041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11/11</a:t>
            </a:r>
          </a:p>
        </p:txBody>
      </p:sp>
      <p:sp>
        <p:nvSpPr>
          <p:cNvPr id="48230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186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ChangeArrowheads="1"/>
          </p:cNvSpPr>
          <p:nvPr/>
        </p:nvSpPr>
        <p:spPr bwMode="auto">
          <a:xfrm>
            <a:off x="395288" y="981075"/>
            <a:ext cx="82296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TAHTOISIN OLLA TARPEEKSI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PIENI...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TAHTOISIN OLLA TARPEEKSI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HEIKKO...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ETTÄ VOIT MINUA KÄYTTÄÄ,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ETTÄ VOIT VOIMASI NÄYTTÄÄ.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18819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TARPEEKSI PIENI</a:t>
            </a:r>
          </a:p>
        </p:txBody>
      </p:sp>
      <p:sp>
        <p:nvSpPr>
          <p:cNvPr id="41882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6/6</a:t>
            </a:r>
          </a:p>
        </p:txBody>
      </p:sp>
      <p:sp>
        <p:nvSpPr>
          <p:cNvPr id="41882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7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Text Box 3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  <p:sp>
        <p:nvSpPr>
          <p:cNvPr id="483331" name="Rectangle 4"/>
          <p:cNvSpPr>
            <a:spLocks noChangeArrowheads="1"/>
          </p:cNvSpPr>
          <p:nvPr/>
        </p:nvSpPr>
        <p:spPr bwMode="auto">
          <a:xfrm>
            <a:off x="2555875" y="4005263"/>
            <a:ext cx="576103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JUMALAN KÄSIKIRJOITUS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400" b="1">
                <a:solidFill>
                  <a:srgbClr val="000000"/>
                </a:solidFill>
                <a:latin typeface="Comic Sans MS" pitchFamily="66" charset="0"/>
              </a:rPr>
              <a:t>San. Outi Rossi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400" b="1">
                <a:solidFill>
                  <a:srgbClr val="000000"/>
                </a:solidFill>
                <a:latin typeface="Comic Sans MS" pitchFamily="66" charset="0"/>
              </a:rPr>
              <a:t>Säv./sov. Lasse Heikkilä</a:t>
            </a:r>
          </a:p>
        </p:txBody>
      </p:sp>
      <p:pic>
        <p:nvPicPr>
          <p:cNvPr id="483332" name="Kuva 12" descr="TARPEEKSI PIENI CD KANSI_pieni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76250"/>
            <a:ext cx="31686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69887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6613"/>
            <a:ext cx="8243888" cy="49688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fi-FI" altLang="en-US" sz="3600" smtClean="0">
                <a:latin typeface="Arial Black" pitchFamily="34" charset="0"/>
              </a:rPr>
              <a:t>EI VUODATUS OLE PISARA, </a:t>
            </a:r>
          </a:p>
          <a:p>
            <a:pPr algn="ctr" eaLnBrk="1" hangingPunct="1">
              <a:buFontTx/>
              <a:buNone/>
            </a:pPr>
            <a:r>
              <a:rPr lang="fi-FI" altLang="en-US" sz="3600" smtClean="0">
                <a:latin typeface="Arial Black" pitchFamily="34" charset="0"/>
              </a:rPr>
              <a:t>SE ON VIRTA TULVIVA. </a:t>
            </a:r>
          </a:p>
          <a:p>
            <a:pPr algn="ctr" eaLnBrk="1" hangingPunct="1">
              <a:buFontTx/>
              <a:buNone/>
            </a:pPr>
            <a:r>
              <a:rPr lang="fi-FI" altLang="en-US" sz="3600" smtClean="0">
                <a:latin typeface="Arial Black" pitchFamily="34" charset="0"/>
              </a:rPr>
              <a:t>EI VUODATUS OLE KASTETTA, </a:t>
            </a:r>
          </a:p>
          <a:p>
            <a:pPr algn="ctr" eaLnBrk="1" hangingPunct="1">
              <a:buFontTx/>
              <a:buNone/>
            </a:pPr>
            <a:r>
              <a:rPr lang="fi-FI" altLang="en-US" sz="3600" smtClean="0">
                <a:latin typeface="Arial Black" pitchFamily="34" charset="0"/>
              </a:rPr>
              <a:t>SE ON KAATOSADETTA. </a:t>
            </a:r>
          </a:p>
          <a:p>
            <a:pPr algn="ctr" eaLnBrk="1" hangingPunct="1">
              <a:buFontTx/>
              <a:buNone/>
            </a:pPr>
            <a:r>
              <a:rPr lang="fi-FI" altLang="en-US" sz="3600" smtClean="0">
                <a:latin typeface="Arial Black" pitchFamily="34" charset="0"/>
              </a:rPr>
              <a:t>EI VUODATUS OLE TIHKUA, </a:t>
            </a:r>
          </a:p>
          <a:p>
            <a:pPr algn="ctr" eaLnBrk="1" hangingPunct="1">
              <a:buFontTx/>
              <a:buNone/>
            </a:pPr>
            <a:r>
              <a:rPr lang="fi-FI" altLang="en-US" sz="3600" smtClean="0">
                <a:latin typeface="Arial Black" pitchFamily="34" charset="0"/>
              </a:rPr>
              <a:t>SE ON KUIN NIAGARA. </a:t>
            </a:r>
          </a:p>
          <a:p>
            <a:pPr algn="ctr" eaLnBrk="1" hangingPunct="1">
              <a:buFontTx/>
              <a:buNone/>
            </a:pPr>
            <a:endParaRPr lang="fi-FI" altLang="en-US" sz="3600" smtClean="0">
              <a:latin typeface="Arial Black" pitchFamily="34" charset="0"/>
            </a:endParaRPr>
          </a:p>
        </p:txBody>
      </p:sp>
      <p:sp>
        <p:nvSpPr>
          <p:cNvPr id="484355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JUMALAN KÄSIKIRJOITUS</a:t>
            </a:r>
          </a:p>
        </p:txBody>
      </p:sp>
      <p:sp>
        <p:nvSpPr>
          <p:cNvPr id="484356" name="Rectangle 4"/>
          <p:cNvSpPr>
            <a:spLocks noChangeArrowheads="1"/>
          </p:cNvSpPr>
          <p:nvPr/>
        </p:nvSpPr>
        <p:spPr bwMode="auto">
          <a:xfrm>
            <a:off x="8172450" y="6400800"/>
            <a:ext cx="969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1/6</a:t>
            </a:r>
          </a:p>
        </p:txBody>
      </p:sp>
      <p:sp>
        <p:nvSpPr>
          <p:cNvPr id="48435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4383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ChangeArrowheads="1"/>
          </p:cNvSpPr>
          <p:nvPr/>
        </p:nvSpPr>
        <p:spPr bwMode="auto">
          <a:xfrm>
            <a:off x="250825" y="836613"/>
            <a:ext cx="8229600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TÄLLAISEN JUMALA TAHTOISI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ANTAA,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TÄTÄ HÄN SISÄLLÄÄN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KANTAA.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SILLÄ JUMALAN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KÄSIKIRJOITUS,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SE ON MAAILMANVALLOITUS!</a:t>
            </a:r>
            <a:endParaRPr lang="en-US" altLang="en-US" sz="3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85379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JUMALAN KÄSIKIRJOITUS</a:t>
            </a:r>
          </a:p>
        </p:txBody>
      </p:sp>
      <p:sp>
        <p:nvSpPr>
          <p:cNvPr id="48538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2/6</a:t>
            </a:r>
          </a:p>
        </p:txBody>
      </p:sp>
      <p:sp>
        <p:nvSpPr>
          <p:cNvPr id="48538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74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ChangeArrowheads="1"/>
          </p:cNvSpPr>
          <p:nvPr/>
        </p:nvSpPr>
        <p:spPr bwMode="auto">
          <a:xfrm>
            <a:off x="250825" y="620713"/>
            <a:ext cx="822960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EI ARMAHDUS OLE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MUISTUTUS, SE ON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KERTAKORVAUS.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EI ARMAHDUS OLE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SAITUUTTA, SE ON SUURIN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LAHJOISTA.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EI ARMAHDUS TULE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VAJAANA, SE ON TÄYTTÄ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PUHTAUTTA.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86403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JUMALAN KÄSIKIRJOITUS</a:t>
            </a:r>
          </a:p>
        </p:txBody>
      </p:sp>
      <p:sp>
        <p:nvSpPr>
          <p:cNvPr id="48640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3/6</a:t>
            </a:r>
          </a:p>
        </p:txBody>
      </p:sp>
      <p:sp>
        <p:nvSpPr>
          <p:cNvPr id="48640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0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ChangeArrowheads="1"/>
          </p:cNvSpPr>
          <p:nvPr/>
        </p:nvSpPr>
        <p:spPr bwMode="auto">
          <a:xfrm>
            <a:off x="250825" y="692150"/>
            <a:ext cx="8229600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TÄLLAISEN JUMALA TAHTOISI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ANTAA,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TÄTÄ HÄN SISÄLLÄÄN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KANTAA.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SILLÄ JUMALAN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KÄSIKIRJOITUS,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SE ON MAAILMANVALLOITUS!</a:t>
            </a:r>
            <a:endParaRPr lang="en-US" altLang="en-US" sz="3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87427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JUMALAN KÄSIKIRJOITUS</a:t>
            </a:r>
          </a:p>
        </p:txBody>
      </p:sp>
      <p:sp>
        <p:nvSpPr>
          <p:cNvPr id="48742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4/6</a:t>
            </a:r>
          </a:p>
        </p:txBody>
      </p:sp>
      <p:sp>
        <p:nvSpPr>
          <p:cNvPr id="48742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97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ChangeArrowheads="1"/>
          </p:cNvSpPr>
          <p:nvPr/>
        </p:nvSpPr>
        <p:spPr bwMode="auto">
          <a:xfrm>
            <a:off x="250825" y="692150"/>
            <a:ext cx="8229600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TÄLLAISEN JUMALA TAHTOISI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ANTAA,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TÄTÄ HÄN SISÄLLÄÄN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KANTAA...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SILLÄ JUMALAN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KÄSIKIRJOITUS...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endParaRPr lang="en-US" altLang="en-US" sz="3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88451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JUMALAN KÄSIKIRJOITUS</a:t>
            </a:r>
          </a:p>
        </p:txBody>
      </p:sp>
      <p:sp>
        <p:nvSpPr>
          <p:cNvPr id="48845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5/6</a:t>
            </a:r>
          </a:p>
        </p:txBody>
      </p:sp>
      <p:sp>
        <p:nvSpPr>
          <p:cNvPr id="48845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83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250825" y="692150"/>
            <a:ext cx="8229600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SE ON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MAAILMANVALLOITUS...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MAAILMANVALLOITUS...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MAAILMAN- ...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endParaRPr lang="fi-FI" altLang="en-US" sz="3600">
              <a:solidFill>
                <a:srgbClr val="000000"/>
              </a:solidFill>
              <a:latin typeface="Arial Black" pitchFamily="34" charset="0"/>
            </a:endParaRP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VALLOITUS!</a:t>
            </a:r>
            <a:endParaRPr lang="en-US" altLang="en-US" sz="3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89475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JUMALAN KÄSIKIRJOITUS</a:t>
            </a:r>
          </a:p>
        </p:txBody>
      </p:sp>
      <p:sp>
        <p:nvSpPr>
          <p:cNvPr id="48947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6/6</a:t>
            </a:r>
          </a:p>
        </p:txBody>
      </p:sp>
      <p:sp>
        <p:nvSpPr>
          <p:cNvPr id="48947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93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Text Box 3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  <p:sp>
        <p:nvSpPr>
          <p:cNvPr id="490499" name="Rectangle 4"/>
          <p:cNvSpPr>
            <a:spLocks noChangeArrowheads="1"/>
          </p:cNvSpPr>
          <p:nvPr/>
        </p:nvSpPr>
        <p:spPr bwMode="auto">
          <a:xfrm>
            <a:off x="2916238" y="4005263"/>
            <a:ext cx="540067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PASUUNA KAJAHTAA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400" b="1">
                <a:solidFill>
                  <a:srgbClr val="000000"/>
                </a:solidFill>
                <a:latin typeface="Comic Sans MS" pitchFamily="66" charset="0"/>
              </a:rPr>
              <a:t>San. Outi Rossi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400" b="1">
                <a:solidFill>
                  <a:srgbClr val="000000"/>
                </a:solidFill>
                <a:latin typeface="Comic Sans MS" pitchFamily="66" charset="0"/>
              </a:rPr>
              <a:t>Säv./sov. Lasse Heikkilä</a:t>
            </a:r>
          </a:p>
        </p:txBody>
      </p:sp>
      <p:pic>
        <p:nvPicPr>
          <p:cNvPr id="490500" name="Kuva 12" descr="TARPEEKSI PIENI CD KANSI_pieni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76250"/>
            <a:ext cx="31686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11045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ChangeArrowheads="1"/>
          </p:cNvSpPr>
          <p:nvPr/>
        </p:nvSpPr>
        <p:spPr bwMode="auto">
          <a:xfrm>
            <a:off x="250825" y="981075"/>
            <a:ext cx="82296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KOHTA TAIVAASTA KAJAHTAA,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PASUUNA HUULILLE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NOSTETAAN.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AJAN MERKKEJÄ TARKATKAA,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VALVOKAA,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RUKOILKAA!</a:t>
            </a:r>
            <a:endParaRPr lang="en-US" altLang="en-US" sz="3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91523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PASUUNA KAJAHTAA</a:t>
            </a:r>
          </a:p>
        </p:txBody>
      </p:sp>
      <p:sp>
        <p:nvSpPr>
          <p:cNvPr id="491524" name="Rectangle 4"/>
          <p:cNvSpPr>
            <a:spLocks noChangeArrowheads="1"/>
          </p:cNvSpPr>
          <p:nvPr/>
        </p:nvSpPr>
        <p:spPr bwMode="auto">
          <a:xfrm>
            <a:off x="8243888" y="6400800"/>
            <a:ext cx="898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1/10</a:t>
            </a:r>
          </a:p>
        </p:txBody>
      </p:sp>
      <p:sp>
        <p:nvSpPr>
          <p:cNvPr id="49152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73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ChangeArrowheads="1"/>
          </p:cNvSpPr>
          <p:nvPr/>
        </p:nvSpPr>
        <p:spPr bwMode="auto">
          <a:xfrm>
            <a:off x="250825" y="981075"/>
            <a:ext cx="82296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MONET MILJOONAT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ODOTTAA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NIIN KUIN AAMUA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NOUSEVAA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TUOTA HETKEÄ VALTAVAA,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JEESUS, KUN KOHDATAAN.</a:t>
            </a:r>
            <a:endParaRPr lang="en-US" altLang="en-US" sz="3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92547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PASUUNA KAJAHTAA</a:t>
            </a:r>
          </a:p>
        </p:txBody>
      </p:sp>
      <p:sp>
        <p:nvSpPr>
          <p:cNvPr id="492548" name="Rectangle 4"/>
          <p:cNvSpPr>
            <a:spLocks noChangeArrowheads="1"/>
          </p:cNvSpPr>
          <p:nvPr/>
        </p:nvSpPr>
        <p:spPr bwMode="auto">
          <a:xfrm>
            <a:off x="8243888" y="6400800"/>
            <a:ext cx="898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2/10</a:t>
            </a:r>
          </a:p>
        </p:txBody>
      </p:sp>
      <p:sp>
        <p:nvSpPr>
          <p:cNvPr id="49254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71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Text Box 3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  <p:sp>
        <p:nvSpPr>
          <p:cNvPr id="419843" name="Rectangle 4"/>
          <p:cNvSpPr>
            <a:spLocks noChangeArrowheads="1"/>
          </p:cNvSpPr>
          <p:nvPr/>
        </p:nvSpPr>
        <p:spPr bwMode="auto">
          <a:xfrm>
            <a:off x="2411413" y="4005263"/>
            <a:ext cx="61214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NUHTELIKO JEESUS LAPSIA?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400" b="1">
                <a:solidFill>
                  <a:srgbClr val="000000"/>
                </a:solidFill>
                <a:latin typeface="Comic Sans MS" pitchFamily="66" charset="0"/>
              </a:rPr>
              <a:t>San. Outi Rossi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400" b="1">
                <a:solidFill>
                  <a:srgbClr val="000000"/>
                </a:solidFill>
                <a:latin typeface="Comic Sans MS" pitchFamily="66" charset="0"/>
              </a:rPr>
              <a:t>Säv./sov. Lasse Heikkilä</a:t>
            </a:r>
          </a:p>
        </p:txBody>
      </p:sp>
      <p:pic>
        <p:nvPicPr>
          <p:cNvPr id="419844" name="Kuva 12" descr="TARPEEKSI PIENI CD KANSI_pieni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76250"/>
            <a:ext cx="31686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12467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ChangeArrowheads="1"/>
          </p:cNvSpPr>
          <p:nvPr/>
        </p:nvSpPr>
        <p:spPr bwMode="auto">
          <a:xfrm>
            <a:off x="250825" y="333375"/>
            <a:ext cx="822960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PILVISSÄ PIAN HERRA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SAAPUU, JEESUS JO SAAPUU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RAKKAITAAN, OMIAAN,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NOUTAMAAN.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SAA JÄÄDÄ MAA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KYYNELEIDEN.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JOUKOSSA MUIDEN NOUSTA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SAAN KOHTAAMAAN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KUNINKAAN.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93571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PASUUNA KAJAHTAA</a:t>
            </a:r>
          </a:p>
        </p:txBody>
      </p:sp>
      <p:sp>
        <p:nvSpPr>
          <p:cNvPr id="493572" name="Rectangle 4"/>
          <p:cNvSpPr>
            <a:spLocks noChangeArrowheads="1"/>
          </p:cNvSpPr>
          <p:nvPr/>
        </p:nvSpPr>
        <p:spPr bwMode="auto">
          <a:xfrm>
            <a:off x="8316913" y="6400800"/>
            <a:ext cx="825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3/10</a:t>
            </a:r>
          </a:p>
        </p:txBody>
      </p:sp>
      <p:sp>
        <p:nvSpPr>
          <p:cNvPr id="49357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03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ChangeArrowheads="1"/>
          </p:cNvSpPr>
          <p:nvPr/>
        </p:nvSpPr>
        <p:spPr bwMode="auto">
          <a:xfrm>
            <a:off x="250825" y="981075"/>
            <a:ext cx="82296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PASUUNA KAJAHTAA,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PASUUNA KAJAHTAA.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KUN PASUUNA KAJAHTAA,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LUOKSE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JEESUKSEN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NOUSTA SAAN.</a:t>
            </a:r>
            <a:endParaRPr lang="en-US" altLang="en-US" sz="3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94595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PASUUNA KAJAHTAA</a:t>
            </a:r>
          </a:p>
        </p:txBody>
      </p:sp>
      <p:sp>
        <p:nvSpPr>
          <p:cNvPr id="494596" name="Rectangle 4"/>
          <p:cNvSpPr>
            <a:spLocks noChangeArrowheads="1"/>
          </p:cNvSpPr>
          <p:nvPr/>
        </p:nvSpPr>
        <p:spPr bwMode="auto">
          <a:xfrm>
            <a:off x="8243888" y="6400800"/>
            <a:ext cx="898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4/10</a:t>
            </a:r>
          </a:p>
        </p:txBody>
      </p:sp>
      <p:sp>
        <p:nvSpPr>
          <p:cNvPr id="49459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98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ChangeArrowheads="1"/>
          </p:cNvSpPr>
          <p:nvPr/>
        </p:nvSpPr>
        <p:spPr bwMode="auto">
          <a:xfrm>
            <a:off x="250825" y="981075"/>
            <a:ext cx="82296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LUONANSA AINIAAN,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LUONANSA AINIAAN OON,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LUONANSA AINIAAN.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LÄHELTÄÄN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EN LÄHDE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MILLOINKAAN.</a:t>
            </a:r>
            <a:endParaRPr lang="en-US" altLang="en-US" sz="3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95619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PASUUNA KAJAHTAA</a:t>
            </a:r>
          </a:p>
        </p:txBody>
      </p:sp>
      <p:sp>
        <p:nvSpPr>
          <p:cNvPr id="495620" name="Rectangle 4"/>
          <p:cNvSpPr>
            <a:spLocks noChangeArrowheads="1"/>
          </p:cNvSpPr>
          <p:nvPr/>
        </p:nvSpPr>
        <p:spPr bwMode="auto">
          <a:xfrm>
            <a:off x="8243888" y="6400800"/>
            <a:ext cx="898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5/10</a:t>
            </a:r>
          </a:p>
        </p:txBody>
      </p:sp>
      <p:sp>
        <p:nvSpPr>
          <p:cNvPr id="49562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86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ChangeArrowheads="1"/>
          </p:cNvSpPr>
          <p:nvPr/>
        </p:nvSpPr>
        <p:spPr bwMode="auto">
          <a:xfrm>
            <a:off x="250825" y="981075"/>
            <a:ext cx="82296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VIELÄ HETKINEN TAISTELKAA,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HETKINEN RUKOILKAA!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KOHTA AAMU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JO SARASTAA.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KIRKKAUS ODOTTAA.</a:t>
            </a:r>
            <a:endParaRPr lang="en-US" altLang="en-US" sz="3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96643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PASUUNA KAJAHTAA</a:t>
            </a:r>
          </a:p>
        </p:txBody>
      </p:sp>
      <p:sp>
        <p:nvSpPr>
          <p:cNvPr id="496644" name="Rectangle 4"/>
          <p:cNvSpPr>
            <a:spLocks noChangeArrowheads="1"/>
          </p:cNvSpPr>
          <p:nvPr/>
        </p:nvSpPr>
        <p:spPr bwMode="auto">
          <a:xfrm>
            <a:off x="8172450" y="6400800"/>
            <a:ext cx="969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6/10</a:t>
            </a:r>
          </a:p>
        </p:txBody>
      </p:sp>
      <p:sp>
        <p:nvSpPr>
          <p:cNvPr id="49664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07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ChangeArrowheads="1"/>
          </p:cNvSpPr>
          <p:nvPr/>
        </p:nvSpPr>
        <p:spPr bwMode="auto">
          <a:xfrm>
            <a:off x="250825" y="620713"/>
            <a:ext cx="822960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SATO TALTEEN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KORJATKAA!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VILJAA PELTO JO NOTKUAA.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SAATTE LEVOSSA AHERTAA.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ARMOA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JULISTAKAA!</a:t>
            </a:r>
            <a:endParaRPr lang="en-US" altLang="en-US" sz="3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97667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PASUUNA KAJAHTAA</a:t>
            </a:r>
          </a:p>
        </p:txBody>
      </p:sp>
      <p:sp>
        <p:nvSpPr>
          <p:cNvPr id="497668" name="Rectangle 4"/>
          <p:cNvSpPr>
            <a:spLocks noChangeArrowheads="1"/>
          </p:cNvSpPr>
          <p:nvPr/>
        </p:nvSpPr>
        <p:spPr bwMode="auto">
          <a:xfrm>
            <a:off x="8243888" y="6400800"/>
            <a:ext cx="898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7/10</a:t>
            </a:r>
          </a:p>
        </p:txBody>
      </p:sp>
      <p:sp>
        <p:nvSpPr>
          <p:cNvPr id="49766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98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ChangeArrowheads="1"/>
          </p:cNvSpPr>
          <p:nvPr/>
        </p:nvSpPr>
        <p:spPr bwMode="auto">
          <a:xfrm>
            <a:off x="250825" y="333375"/>
            <a:ext cx="822960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PILVISSÄ PIAN HERRA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SAAPUU, JEESUS JO SAAPUU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RAKKAITAAN, OMIAAN,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NOUTAMAAN.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SAA JÄÄDÄ MAA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KYYNELEIDEN.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JOUKOSSA MUIDEN NOUSTA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SAAN KOHTAAMAAN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KUNINKAAN.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98691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PASUUNA KAJAHTAA</a:t>
            </a:r>
          </a:p>
        </p:txBody>
      </p:sp>
      <p:sp>
        <p:nvSpPr>
          <p:cNvPr id="498692" name="Rectangle 4"/>
          <p:cNvSpPr>
            <a:spLocks noChangeArrowheads="1"/>
          </p:cNvSpPr>
          <p:nvPr/>
        </p:nvSpPr>
        <p:spPr bwMode="auto">
          <a:xfrm>
            <a:off x="8243888" y="6400800"/>
            <a:ext cx="898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8/10</a:t>
            </a:r>
          </a:p>
        </p:txBody>
      </p:sp>
      <p:sp>
        <p:nvSpPr>
          <p:cNvPr id="49869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72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ChangeArrowheads="1"/>
          </p:cNvSpPr>
          <p:nvPr/>
        </p:nvSpPr>
        <p:spPr bwMode="auto">
          <a:xfrm>
            <a:off x="250825" y="981075"/>
            <a:ext cx="82296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 PASUUNA KAJAHTAA,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PASUUNA KAJAHTAA.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KUN PASUUNA KAJAHTAA,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LUOKSE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JEESUKSEN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NOUSTA SAAN.</a:t>
            </a:r>
            <a:endParaRPr lang="en-US" altLang="en-US" sz="3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99715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PASUUNA KAJAHTAA</a:t>
            </a:r>
          </a:p>
        </p:txBody>
      </p:sp>
      <p:sp>
        <p:nvSpPr>
          <p:cNvPr id="499716" name="Rectangle 4"/>
          <p:cNvSpPr>
            <a:spLocks noChangeArrowheads="1"/>
          </p:cNvSpPr>
          <p:nvPr/>
        </p:nvSpPr>
        <p:spPr bwMode="auto">
          <a:xfrm>
            <a:off x="8243888" y="6400800"/>
            <a:ext cx="898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9/10</a:t>
            </a:r>
          </a:p>
        </p:txBody>
      </p:sp>
      <p:sp>
        <p:nvSpPr>
          <p:cNvPr id="49971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16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ChangeArrowheads="1"/>
          </p:cNvSpPr>
          <p:nvPr/>
        </p:nvSpPr>
        <p:spPr bwMode="auto">
          <a:xfrm>
            <a:off x="250825" y="692150"/>
            <a:ext cx="8229600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LUONANSA AINIAAN,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LUONANSA AINIAAN OON,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LUONANSA AINIAAN.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LÄHELTÄÄN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EN LÄHDE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MILLOINKAAN, EN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MILLOINKAAN.</a:t>
            </a:r>
            <a:endParaRPr lang="en-US" altLang="en-US" sz="3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500739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PASUUNA KAJAHTAA</a:t>
            </a:r>
          </a:p>
        </p:txBody>
      </p:sp>
      <p:sp>
        <p:nvSpPr>
          <p:cNvPr id="500740" name="Rectangle 4"/>
          <p:cNvSpPr>
            <a:spLocks noChangeArrowheads="1"/>
          </p:cNvSpPr>
          <p:nvPr/>
        </p:nvSpPr>
        <p:spPr bwMode="auto">
          <a:xfrm>
            <a:off x="8172450" y="6400800"/>
            <a:ext cx="969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10/10</a:t>
            </a:r>
          </a:p>
        </p:txBody>
      </p:sp>
      <p:sp>
        <p:nvSpPr>
          <p:cNvPr id="50074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66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Text Box 3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  <p:sp>
        <p:nvSpPr>
          <p:cNvPr id="501763" name="Rectangle 4"/>
          <p:cNvSpPr>
            <a:spLocks noChangeArrowheads="1"/>
          </p:cNvSpPr>
          <p:nvPr/>
        </p:nvSpPr>
        <p:spPr bwMode="auto">
          <a:xfrm>
            <a:off x="2411413" y="4005263"/>
            <a:ext cx="59055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YKSI NIMI YLITSE MUIDEN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400" b="1">
                <a:solidFill>
                  <a:srgbClr val="000000"/>
                </a:solidFill>
                <a:latin typeface="Comic Sans MS" pitchFamily="66" charset="0"/>
              </a:rPr>
              <a:t>San./säv. Pekka Simojoki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400" b="1">
                <a:solidFill>
                  <a:srgbClr val="000000"/>
                </a:solidFill>
                <a:latin typeface="Comic Sans MS" pitchFamily="66" charset="0"/>
              </a:rPr>
              <a:t>Sov. Lasse Heikkilä</a:t>
            </a:r>
          </a:p>
        </p:txBody>
      </p:sp>
      <p:pic>
        <p:nvPicPr>
          <p:cNvPr id="501764" name="Kuva 12" descr="TARPEEKSI PIENI CD KANSI_pieni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76250"/>
            <a:ext cx="31686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521842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ChangeArrowheads="1"/>
          </p:cNvSpPr>
          <p:nvPr/>
        </p:nvSpPr>
        <p:spPr bwMode="auto">
          <a:xfrm>
            <a:off x="250825" y="692150"/>
            <a:ext cx="8229600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ON YKSI NIMI YLITSE MUIDEN,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   YKSI NIMI MUUTTUMATON.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   YKSI NIMI YLITSE MUIDEN,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VAIN YKSI NIMI TOIVOMME ON.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TUO NIMI, JOSTA LAULAN, ON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</a:t>
            </a:r>
            <a:r>
              <a:rPr lang="fi-FI" altLang="en-US" sz="3200" i="1">
                <a:solidFill>
                  <a:srgbClr val="000000"/>
                </a:solidFill>
                <a:latin typeface="Arial Black" pitchFamily="34" charset="0"/>
              </a:rPr>
              <a:t>JEESUS</a:t>
            </a: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NIMI KAUNEIN ALLA AURINGON.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502787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YKSI NIMI YLITSE MUIDEN</a:t>
            </a:r>
          </a:p>
        </p:txBody>
      </p:sp>
      <p:sp>
        <p:nvSpPr>
          <p:cNvPr id="50278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1/7</a:t>
            </a:r>
          </a:p>
        </p:txBody>
      </p:sp>
      <p:sp>
        <p:nvSpPr>
          <p:cNvPr id="50278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0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ChangeArrowheads="1"/>
          </p:cNvSpPr>
          <p:nvPr/>
        </p:nvSpPr>
        <p:spPr bwMode="auto">
          <a:xfrm>
            <a:off x="395288" y="765175"/>
            <a:ext cx="8229600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NUHTELIKO JEESUS LAPSIA,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JOTKA JUOKSIVAT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LUOKSENSA?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EHEI!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HÄN OTTI HEIDÄT SYLIINSÄ,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SIUNASI JOKAISTA.</a:t>
            </a:r>
            <a:endParaRPr lang="en-US" altLang="en-US" sz="3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20867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NUHTELIKO JEESUS LAPSIA</a:t>
            </a:r>
          </a:p>
        </p:txBody>
      </p:sp>
      <p:sp>
        <p:nvSpPr>
          <p:cNvPr id="42086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1/7</a:t>
            </a:r>
          </a:p>
        </p:txBody>
      </p:sp>
      <p:sp>
        <p:nvSpPr>
          <p:cNvPr id="42086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95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ChangeArrowheads="1"/>
          </p:cNvSpPr>
          <p:nvPr/>
        </p:nvSpPr>
        <p:spPr bwMode="auto">
          <a:xfrm>
            <a:off x="250825" y="692150"/>
            <a:ext cx="8229600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SIINÄ VAIN,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SIINÄ VAIN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ARMO MEILLE LAHJOITETAAN.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SIINÄ VAIN ON VALTA JA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VOIMA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YHÄ TAIVAASSA JA PÄÄLLÄ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MAAN.</a:t>
            </a:r>
            <a:endParaRPr lang="en-US" altLang="en-US" sz="3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503811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YKSI NIMI YLITSE MUIDEN</a:t>
            </a:r>
          </a:p>
        </p:txBody>
      </p:sp>
      <p:sp>
        <p:nvSpPr>
          <p:cNvPr id="50381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2/7</a:t>
            </a:r>
          </a:p>
        </p:txBody>
      </p:sp>
      <p:sp>
        <p:nvSpPr>
          <p:cNvPr id="50381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42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ChangeArrowheads="1"/>
          </p:cNvSpPr>
          <p:nvPr/>
        </p:nvSpPr>
        <p:spPr bwMode="auto">
          <a:xfrm>
            <a:off x="250825" y="981075"/>
            <a:ext cx="82296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ON YKSI NIMI YLITSE MUIDEN,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YKSI NIMI MUUTTUMATON.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YKSI NIMI YLITSE MUIDEN,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VAIN YKSI NIMI TOIVOMME ON.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TUO NIMI, JOSTA LAULAN, ON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</a:t>
            </a:r>
            <a:r>
              <a:rPr lang="fi-FI" altLang="en-US" sz="3200" i="1">
                <a:solidFill>
                  <a:srgbClr val="000000"/>
                </a:solidFill>
                <a:latin typeface="Arial Black" pitchFamily="34" charset="0"/>
              </a:rPr>
              <a:t>JEESUS</a:t>
            </a: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NIMI KAUNEIN ALLA AURINGON.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504835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YKSI NIMI YLITSE MUIDEN</a:t>
            </a:r>
          </a:p>
        </p:txBody>
      </p:sp>
      <p:sp>
        <p:nvSpPr>
          <p:cNvPr id="50483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3/7</a:t>
            </a:r>
          </a:p>
        </p:txBody>
      </p:sp>
      <p:sp>
        <p:nvSpPr>
          <p:cNvPr id="50483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66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ChangeArrowheads="1"/>
          </p:cNvSpPr>
          <p:nvPr/>
        </p:nvSpPr>
        <p:spPr bwMode="auto">
          <a:xfrm>
            <a:off x="250825" y="620713"/>
            <a:ext cx="822960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SIINÄ VAIN,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SIINÄ VAIN,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SIINÄ ON MUN LAULUNI SYY.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SIINÄ VAIN ON TAIVAS JO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AUKI,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SIIHEN KAIKKI RIKKAUS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KÄTKEYTYY.</a:t>
            </a:r>
            <a:endParaRPr lang="en-US" altLang="en-US" sz="3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505859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YKSI NIMI YLITSE MUIDEN</a:t>
            </a:r>
          </a:p>
        </p:txBody>
      </p:sp>
      <p:sp>
        <p:nvSpPr>
          <p:cNvPr id="50586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4/7</a:t>
            </a:r>
          </a:p>
        </p:txBody>
      </p:sp>
      <p:sp>
        <p:nvSpPr>
          <p:cNvPr id="50586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78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ChangeArrowheads="1"/>
          </p:cNvSpPr>
          <p:nvPr/>
        </p:nvSpPr>
        <p:spPr bwMode="auto">
          <a:xfrm>
            <a:off x="250825" y="981075"/>
            <a:ext cx="82296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ON YKSI NIMI YLITSE MUIDEN,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YKSI NIMI MUUTTUMATON.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YKSI NIMI YLITSE MUIDEN,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VAIN YKSI NIMI TOIVOMME ON.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TUO NIMI, JOSTA LAULAN, ON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</a:t>
            </a:r>
            <a:r>
              <a:rPr lang="fi-FI" altLang="en-US" sz="3200" i="1">
                <a:solidFill>
                  <a:srgbClr val="000000"/>
                </a:solidFill>
                <a:latin typeface="Arial Black" pitchFamily="34" charset="0"/>
              </a:rPr>
              <a:t>JEESUS</a:t>
            </a: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NIMI KAUNEIN ALLA AURINGON.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506883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YKSI NIMI YLITSE MUIDEN</a:t>
            </a:r>
          </a:p>
        </p:txBody>
      </p:sp>
      <p:sp>
        <p:nvSpPr>
          <p:cNvPr id="50688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5/7</a:t>
            </a:r>
          </a:p>
        </p:txBody>
      </p:sp>
      <p:sp>
        <p:nvSpPr>
          <p:cNvPr id="50688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8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ChangeArrowheads="1"/>
          </p:cNvSpPr>
          <p:nvPr/>
        </p:nvSpPr>
        <p:spPr bwMode="auto">
          <a:xfrm>
            <a:off x="250825" y="549275"/>
            <a:ext cx="822960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SIINÄ VAIN,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SIINÄ VAIN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SEISOO RISTIN MUOTOINEN PUU.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SIINÄ VAIN ON JUMALA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LÄSNÄ.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KAIKKI POLVET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600">
                <a:solidFill>
                  <a:srgbClr val="000000"/>
                </a:solidFill>
                <a:latin typeface="Arial Black" pitchFamily="34" charset="0"/>
              </a:rPr>
              <a:t> MAAHAN NOTKISTUU.</a:t>
            </a:r>
            <a:endParaRPr lang="en-US" altLang="en-US" sz="3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507907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YKSI NIMI YLITSE MUIDEN</a:t>
            </a:r>
          </a:p>
        </p:txBody>
      </p:sp>
      <p:sp>
        <p:nvSpPr>
          <p:cNvPr id="50790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6/7</a:t>
            </a:r>
          </a:p>
        </p:txBody>
      </p:sp>
      <p:sp>
        <p:nvSpPr>
          <p:cNvPr id="50790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62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ChangeArrowheads="1"/>
          </p:cNvSpPr>
          <p:nvPr/>
        </p:nvSpPr>
        <p:spPr bwMode="auto">
          <a:xfrm>
            <a:off x="250825" y="981075"/>
            <a:ext cx="82296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ON YKSI NIMI YLITSE MUIDEN,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YKSI NIMI MUUTTUMATON.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YKSI NIMI YLITSE MUIDEN,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VAIN YKSI NIMI TOIVOMME ON.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TUO NIMI, JOSTA LAULAN, ON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 </a:t>
            </a:r>
            <a:r>
              <a:rPr lang="fi-FI" altLang="en-US" sz="3200" i="1">
                <a:solidFill>
                  <a:srgbClr val="000000"/>
                </a:solidFill>
                <a:latin typeface="Arial Black" pitchFamily="34" charset="0"/>
              </a:rPr>
              <a:t>JEESUS</a:t>
            </a: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NIMI KAUNEIN ALLA AURINGON.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508931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YKSI NIMI YLITSE MUIDEN</a:t>
            </a:r>
          </a:p>
        </p:txBody>
      </p:sp>
      <p:sp>
        <p:nvSpPr>
          <p:cNvPr id="50893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7/7</a:t>
            </a:r>
          </a:p>
        </p:txBody>
      </p:sp>
      <p:sp>
        <p:nvSpPr>
          <p:cNvPr id="50893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17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pple Chancery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pple Chancery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2622</Words>
  <Application>Microsoft Office PowerPoint</Application>
  <PresentationFormat>On-screen Show (4:3)</PresentationFormat>
  <Paragraphs>885</Paragraphs>
  <Slides>95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95</vt:i4>
      </vt:variant>
    </vt:vector>
  </HeadingPairs>
  <TitlesOfParts>
    <vt:vector size="96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Hakalat</dc:creator>
  <cp:lastModifiedBy>Hakalat</cp:lastModifiedBy>
  <cp:revision>2</cp:revision>
  <dcterms:created xsi:type="dcterms:W3CDTF">2016-09-05T09:52:52Z</dcterms:created>
  <dcterms:modified xsi:type="dcterms:W3CDTF">2016-09-05T10:02:59Z</dcterms:modified>
</cp:coreProperties>
</file>